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4.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5.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 id="2147484026" r:id="rId2"/>
    <p:sldMasterId id="2147484581" r:id="rId3"/>
    <p:sldMasterId id="2147484596" r:id="rId4"/>
    <p:sldMasterId id="2147484655" r:id="rId5"/>
    <p:sldMasterId id="2147484667" r:id="rId6"/>
  </p:sldMasterIdLst>
  <p:notesMasterIdLst>
    <p:notesMasterId r:id="rId35"/>
  </p:notesMasterIdLst>
  <p:sldIdLst>
    <p:sldId id="256" r:id="rId7"/>
    <p:sldId id="257" r:id="rId8"/>
    <p:sldId id="324" r:id="rId9"/>
    <p:sldId id="585" r:id="rId10"/>
    <p:sldId id="326" r:id="rId11"/>
    <p:sldId id="327" r:id="rId12"/>
    <p:sldId id="588" r:id="rId13"/>
    <p:sldId id="477" r:id="rId14"/>
    <p:sldId id="589" r:id="rId15"/>
    <p:sldId id="914" r:id="rId16"/>
    <p:sldId id="476" r:id="rId17"/>
    <p:sldId id="592" r:id="rId18"/>
    <p:sldId id="920" r:id="rId19"/>
    <p:sldId id="479" r:id="rId20"/>
    <p:sldId id="594" r:id="rId21"/>
    <p:sldId id="478" r:id="rId22"/>
    <p:sldId id="425" r:id="rId23"/>
    <p:sldId id="596" r:id="rId24"/>
    <p:sldId id="911" r:id="rId25"/>
    <p:sldId id="481" r:id="rId26"/>
    <p:sldId id="483" r:id="rId27"/>
    <p:sldId id="472" r:id="rId28"/>
    <p:sldId id="597" r:id="rId29"/>
    <p:sldId id="623" r:id="rId30"/>
    <p:sldId id="916" r:id="rId31"/>
    <p:sldId id="918" r:id="rId32"/>
    <p:sldId id="912" r:id="rId33"/>
    <p:sldId id="913"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00"/>
    <a:srgbClr val="006666"/>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57DEDC-DBCA-463C-A024-2939FCFE1DCB}" v="2123" dt="2020-03-18T21:03:14.462"/>
    <p1510:client id="{A200231D-432F-42A0-B594-ED8D75656856}" v="1389" dt="2020-03-19T04:57:01.165"/>
    <p1510:client id="{C3B0A9B5-BE5D-4F0F-8F33-06BF91D0733F}" v="2" dt="2020-03-18T16:11:45.1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951" autoAdjust="0"/>
    <p:restoredTop sz="94660"/>
  </p:normalViewPr>
  <p:slideViewPr>
    <p:cSldViewPr snapToGrid="0">
      <p:cViewPr>
        <p:scale>
          <a:sx n="124" d="100"/>
          <a:sy n="124" d="100"/>
        </p:scale>
        <p:origin x="-1254" y="-2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son Lee" userId="4f48acc81447147e" providerId="LiveId" clId="{9257DEDC-DBCA-463C-A024-2939FCFE1DCB}"/>
    <pc:docChg chg="undo custSel addSld delSld modSld sldOrd">
      <pc:chgData name="Johnson Lee" userId="4f48acc81447147e" providerId="LiveId" clId="{9257DEDC-DBCA-463C-A024-2939FCFE1DCB}" dt="2020-03-18T21:03:30.310" v="9263" actId="404"/>
      <pc:docMkLst>
        <pc:docMk/>
      </pc:docMkLst>
      <pc:sldChg chg="modSp mod">
        <pc:chgData name="Johnson Lee" userId="4f48acc81447147e" providerId="LiveId" clId="{9257DEDC-DBCA-463C-A024-2939FCFE1DCB}" dt="2020-03-18T21:03:30.310" v="9263" actId="404"/>
        <pc:sldMkLst>
          <pc:docMk/>
          <pc:sldMk cId="899341538" sldId="256"/>
        </pc:sldMkLst>
        <pc:spChg chg="mod">
          <ac:chgData name="Johnson Lee" userId="4f48acc81447147e" providerId="LiveId" clId="{9257DEDC-DBCA-463C-A024-2939FCFE1DCB}" dt="2020-03-18T21:02:37.921" v="9256" actId="1076"/>
          <ac:spMkLst>
            <pc:docMk/>
            <pc:sldMk cId="899341538" sldId="256"/>
            <ac:spMk id="2" creationId="{00000000-0000-0000-0000-000000000000}"/>
          </ac:spMkLst>
        </pc:spChg>
        <pc:spChg chg="mod">
          <ac:chgData name="Johnson Lee" userId="4f48acc81447147e" providerId="LiveId" clId="{9257DEDC-DBCA-463C-A024-2939FCFE1DCB}" dt="2020-03-18T21:03:30.310" v="9263" actId="404"/>
          <ac:spMkLst>
            <pc:docMk/>
            <pc:sldMk cId="899341538" sldId="256"/>
            <ac:spMk id="6" creationId="{76C096F6-EE08-4AA3-8B26-4068645F98C5}"/>
          </ac:spMkLst>
        </pc:spChg>
      </pc:sldChg>
      <pc:sldChg chg="modSp add mod">
        <pc:chgData name="Johnson Lee" userId="4f48acc81447147e" providerId="LiveId" clId="{9257DEDC-DBCA-463C-A024-2939FCFE1DCB}" dt="2020-03-18T20:39:52.044" v="8624"/>
        <pc:sldMkLst>
          <pc:docMk/>
          <pc:sldMk cId="3414698597" sldId="257"/>
        </pc:sldMkLst>
        <pc:spChg chg="mod">
          <ac:chgData name="Johnson Lee" userId="4f48acc81447147e" providerId="LiveId" clId="{9257DEDC-DBCA-463C-A024-2939FCFE1DCB}" dt="2020-03-18T17:17:09.353" v="2001" actId="207"/>
          <ac:spMkLst>
            <pc:docMk/>
            <pc:sldMk cId="3414698597" sldId="257"/>
            <ac:spMk id="2" creationId="{44864A38-BDA2-4234-878E-FD76A7C7CB9D}"/>
          </ac:spMkLst>
        </pc:spChg>
        <pc:spChg chg="mod">
          <ac:chgData name="Johnson Lee" userId="4f48acc81447147e" providerId="LiveId" clId="{9257DEDC-DBCA-463C-A024-2939FCFE1DCB}" dt="2020-03-18T20:39:52.044" v="8624"/>
          <ac:spMkLst>
            <pc:docMk/>
            <pc:sldMk cId="3414698597" sldId="257"/>
            <ac:spMk id="3" creationId="{81DAEBCD-A2CC-4AD0-8E09-61DA8DB426E2}"/>
          </ac:spMkLst>
        </pc:spChg>
      </pc:sldChg>
      <pc:sldChg chg="add del">
        <pc:chgData name="Johnson Lee" userId="4f48acc81447147e" providerId="LiveId" clId="{9257DEDC-DBCA-463C-A024-2939FCFE1DCB}" dt="2020-03-18T21:02:16.648" v="9254" actId="47"/>
        <pc:sldMkLst>
          <pc:docMk/>
          <pc:sldMk cId="441201102" sldId="285"/>
        </pc:sldMkLst>
      </pc:sldChg>
      <pc:sldChg chg="del">
        <pc:chgData name="Johnson Lee" userId="4f48acc81447147e" providerId="LiveId" clId="{9257DEDC-DBCA-463C-A024-2939FCFE1DCB}" dt="2020-03-18T18:48:47.186" v="5164" actId="47"/>
        <pc:sldMkLst>
          <pc:docMk/>
          <pc:sldMk cId="2258593184" sldId="314"/>
        </pc:sldMkLst>
      </pc:sldChg>
      <pc:sldChg chg="del">
        <pc:chgData name="Johnson Lee" userId="4f48acc81447147e" providerId="LiveId" clId="{9257DEDC-DBCA-463C-A024-2939FCFE1DCB}" dt="2020-03-18T16:26:23.485" v="44" actId="47"/>
        <pc:sldMkLst>
          <pc:docMk/>
          <pc:sldMk cId="444444848" sldId="316"/>
        </pc:sldMkLst>
      </pc:sldChg>
      <pc:sldChg chg="del">
        <pc:chgData name="Johnson Lee" userId="4f48acc81447147e" providerId="LiveId" clId="{9257DEDC-DBCA-463C-A024-2939FCFE1DCB}" dt="2020-03-18T16:26:23.485" v="44" actId="47"/>
        <pc:sldMkLst>
          <pc:docMk/>
          <pc:sldMk cId="2611289683" sldId="317"/>
        </pc:sldMkLst>
      </pc:sldChg>
      <pc:sldChg chg="del">
        <pc:chgData name="Johnson Lee" userId="4f48acc81447147e" providerId="LiveId" clId="{9257DEDC-DBCA-463C-A024-2939FCFE1DCB}" dt="2020-03-18T16:26:23.485" v="44" actId="47"/>
        <pc:sldMkLst>
          <pc:docMk/>
          <pc:sldMk cId="79094226" sldId="318"/>
        </pc:sldMkLst>
      </pc:sldChg>
      <pc:sldChg chg="del">
        <pc:chgData name="Johnson Lee" userId="4f48acc81447147e" providerId="LiveId" clId="{9257DEDC-DBCA-463C-A024-2939FCFE1DCB}" dt="2020-03-18T16:26:23.485" v="44" actId="47"/>
        <pc:sldMkLst>
          <pc:docMk/>
          <pc:sldMk cId="1103784691" sldId="319"/>
        </pc:sldMkLst>
      </pc:sldChg>
      <pc:sldChg chg="del">
        <pc:chgData name="Johnson Lee" userId="4f48acc81447147e" providerId="LiveId" clId="{9257DEDC-DBCA-463C-A024-2939FCFE1DCB}" dt="2020-03-18T16:26:23.485" v="44" actId="47"/>
        <pc:sldMkLst>
          <pc:docMk/>
          <pc:sldMk cId="1662954872" sldId="321"/>
        </pc:sldMkLst>
      </pc:sldChg>
      <pc:sldChg chg="addSp delSp modSp add del mod ord delAnim modAnim">
        <pc:chgData name="Johnson Lee" userId="4f48acc81447147e" providerId="LiveId" clId="{9257DEDC-DBCA-463C-A024-2939FCFE1DCB}" dt="2020-03-18T21:01:50.937" v="9252" actId="47"/>
        <pc:sldMkLst>
          <pc:docMk/>
          <pc:sldMk cId="1748722422" sldId="323"/>
        </pc:sldMkLst>
        <pc:spChg chg="del mod">
          <ac:chgData name="Johnson Lee" userId="4f48acc81447147e" providerId="LiveId" clId="{9257DEDC-DBCA-463C-A024-2939FCFE1DCB}" dt="2020-03-18T18:26:42.856" v="4777" actId="478"/>
          <ac:spMkLst>
            <pc:docMk/>
            <pc:sldMk cId="1748722422" sldId="323"/>
            <ac:spMk id="2" creationId="{FB158492-8BF8-4358-99F6-82536BC3AD54}"/>
          </ac:spMkLst>
        </pc:spChg>
        <pc:spChg chg="add del mod">
          <ac:chgData name="Johnson Lee" userId="4f48acc81447147e" providerId="LiveId" clId="{9257DEDC-DBCA-463C-A024-2939FCFE1DCB}" dt="2020-03-18T18:28:12.718" v="4828" actId="478"/>
          <ac:spMkLst>
            <pc:docMk/>
            <pc:sldMk cId="1748722422" sldId="323"/>
            <ac:spMk id="4" creationId="{0EBED900-6E2C-4E77-87AB-5598E575C1DD}"/>
          </ac:spMkLst>
        </pc:spChg>
        <pc:spChg chg="add del mod">
          <ac:chgData name="Johnson Lee" userId="4f48acc81447147e" providerId="LiveId" clId="{9257DEDC-DBCA-463C-A024-2939FCFE1DCB}" dt="2020-03-18T18:27:00.517" v="4781" actId="478"/>
          <ac:spMkLst>
            <pc:docMk/>
            <pc:sldMk cId="1748722422" sldId="323"/>
            <ac:spMk id="5" creationId="{6DADBAC7-E10C-4142-8D5A-20409643CFF8}"/>
          </ac:spMkLst>
        </pc:spChg>
        <pc:spChg chg="mod">
          <ac:chgData name="Johnson Lee" userId="4f48acc81447147e" providerId="LiveId" clId="{9257DEDC-DBCA-463C-A024-2939FCFE1DCB}" dt="2020-03-18T18:32:39.406" v="4970" actId="1076"/>
          <ac:spMkLst>
            <pc:docMk/>
            <pc:sldMk cId="1748722422" sldId="323"/>
            <ac:spMk id="8" creationId="{140FDD09-9264-4713-B963-975C303C1FAE}"/>
          </ac:spMkLst>
        </pc:spChg>
        <pc:spChg chg="add mod">
          <ac:chgData name="Johnson Lee" userId="4f48acc81447147e" providerId="LiveId" clId="{9257DEDC-DBCA-463C-A024-2939FCFE1DCB}" dt="2020-03-18T18:25:29.549" v="4733" actId="571"/>
          <ac:spMkLst>
            <pc:docMk/>
            <pc:sldMk cId="1748722422" sldId="323"/>
            <ac:spMk id="13" creationId="{1A739ADA-5D3E-4A98-AFAE-8BBBB7FEE482}"/>
          </ac:spMkLst>
        </pc:spChg>
        <pc:spChg chg="del mod">
          <ac:chgData name="Johnson Lee" userId="4f48acc81447147e" providerId="LiveId" clId="{9257DEDC-DBCA-463C-A024-2939FCFE1DCB}" dt="2020-03-18T18:22:36.556" v="4571" actId="478"/>
          <ac:spMkLst>
            <pc:docMk/>
            <pc:sldMk cId="1748722422" sldId="323"/>
            <ac:spMk id="14" creationId="{6AA5D723-ADAE-456C-BC61-3FFA7C44EC57}"/>
          </ac:spMkLst>
        </pc:spChg>
        <pc:spChg chg="add mod">
          <ac:chgData name="Johnson Lee" userId="4f48acc81447147e" providerId="LiveId" clId="{9257DEDC-DBCA-463C-A024-2939FCFE1DCB}" dt="2020-03-18T18:25:28.454" v="4732" actId="571"/>
          <ac:spMkLst>
            <pc:docMk/>
            <pc:sldMk cId="1748722422" sldId="323"/>
            <ac:spMk id="15" creationId="{A0ABDDF1-00B0-442C-A1A6-05395493D5A5}"/>
          </ac:spMkLst>
        </pc:spChg>
        <pc:spChg chg="add mod">
          <ac:chgData name="Johnson Lee" userId="4f48acc81447147e" providerId="LiveId" clId="{9257DEDC-DBCA-463C-A024-2939FCFE1DCB}" dt="2020-03-18T18:25:27.948" v="4730" actId="571"/>
          <ac:spMkLst>
            <pc:docMk/>
            <pc:sldMk cId="1748722422" sldId="323"/>
            <ac:spMk id="16" creationId="{86E810A8-1463-4AE1-B788-EE3D01C7923A}"/>
          </ac:spMkLst>
        </pc:spChg>
        <pc:spChg chg="add mod">
          <ac:chgData name="Johnson Lee" userId="4f48acc81447147e" providerId="LiveId" clId="{9257DEDC-DBCA-463C-A024-2939FCFE1DCB}" dt="2020-03-18T18:32:08.495" v="4943"/>
          <ac:spMkLst>
            <pc:docMk/>
            <pc:sldMk cId="1748722422" sldId="323"/>
            <ac:spMk id="17" creationId="{A448FE60-2671-4FE1-9132-D181955C1546}"/>
          </ac:spMkLst>
        </pc:spChg>
        <pc:spChg chg="add mod">
          <ac:chgData name="Johnson Lee" userId="4f48acc81447147e" providerId="LiveId" clId="{9257DEDC-DBCA-463C-A024-2939FCFE1DCB}" dt="2020-03-18T19:48:12.997" v="6918"/>
          <ac:spMkLst>
            <pc:docMk/>
            <pc:sldMk cId="1748722422" sldId="323"/>
            <ac:spMk id="18" creationId="{F97FD7CE-EE2F-4D69-9E8E-E7D5B1BEBC30}"/>
          </ac:spMkLst>
        </pc:spChg>
        <pc:spChg chg="mod">
          <ac:chgData name="Johnson Lee" userId="4f48acc81447147e" providerId="LiveId" clId="{9257DEDC-DBCA-463C-A024-2939FCFE1DCB}" dt="2020-03-18T18:31:24.464" v="4927" actId="207"/>
          <ac:spMkLst>
            <pc:docMk/>
            <pc:sldMk cId="1748722422" sldId="323"/>
            <ac:spMk id="20" creationId="{5B83F0C3-BD23-4700-892F-752F864F07FB}"/>
          </ac:spMkLst>
        </pc:spChg>
        <pc:spChg chg="mod">
          <ac:chgData name="Johnson Lee" userId="4f48acc81447147e" providerId="LiveId" clId="{9257DEDC-DBCA-463C-A024-2939FCFE1DCB}" dt="2020-03-18T18:27:11.487" v="4824" actId="1035"/>
          <ac:spMkLst>
            <pc:docMk/>
            <pc:sldMk cId="1748722422" sldId="323"/>
            <ac:spMk id="21" creationId="{3D010EA5-9E2D-4C86-AD73-296C329542EB}"/>
          </ac:spMkLst>
        </pc:spChg>
        <pc:spChg chg="mod">
          <ac:chgData name="Johnson Lee" userId="4f48acc81447147e" providerId="LiveId" clId="{9257DEDC-DBCA-463C-A024-2939FCFE1DCB}" dt="2020-03-18T18:31:35.324" v="4930" actId="14100"/>
          <ac:spMkLst>
            <pc:docMk/>
            <pc:sldMk cId="1748722422" sldId="323"/>
            <ac:spMk id="22" creationId="{DD512D4D-7652-492E-A01E-E0EE87609709}"/>
          </ac:spMkLst>
        </pc:spChg>
        <pc:spChg chg="mod">
          <ac:chgData name="Johnson Lee" userId="4f48acc81447147e" providerId="LiveId" clId="{9257DEDC-DBCA-463C-A024-2939FCFE1DCB}" dt="2020-03-18T18:27:11.487" v="4824" actId="1035"/>
          <ac:spMkLst>
            <pc:docMk/>
            <pc:sldMk cId="1748722422" sldId="323"/>
            <ac:spMk id="23" creationId="{55BF024E-F020-4A09-9CEE-422D0F336779}"/>
          </ac:spMkLst>
        </pc:spChg>
        <pc:spChg chg="mod">
          <ac:chgData name="Johnson Lee" userId="4f48acc81447147e" providerId="LiveId" clId="{9257DEDC-DBCA-463C-A024-2939FCFE1DCB}" dt="2020-03-18T18:30:03.386" v="4861" actId="20577"/>
          <ac:spMkLst>
            <pc:docMk/>
            <pc:sldMk cId="1748722422" sldId="323"/>
            <ac:spMk id="24" creationId="{61BA2DC5-241C-432A-A875-F463B1F49ABA}"/>
          </ac:spMkLst>
        </pc:spChg>
        <pc:spChg chg="mod">
          <ac:chgData name="Johnson Lee" userId="4f48acc81447147e" providerId="LiveId" clId="{9257DEDC-DBCA-463C-A024-2939FCFE1DCB}" dt="2020-03-18T18:27:11.487" v="4824" actId="1035"/>
          <ac:spMkLst>
            <pc:docMk/>
            <pc:sldMk cId="1748722422" sldId="323"/>
            <ac:spMk id="25" creationId="{3306D066-1348-405A-8F7A-F92FF35BC054}"/>
          </ac:spMkLst>
        </pc:spChg>
        <pc:spChg chg="mod">
          <ac:chgData name="Johnson Lee" userId="4f48acc81447147e" providerId="LiveId" clId="{9257DEDC-DBCA-463C-A024-2939FCFE1DCB}" dt="2020-03-18T18:31:10.875" v="4925" actId="1076"/>
          <ac:spMkLst>
            <pc:docMk/>
            <pc:sldMk cId="1748722422" sldId="323"/>
            <ac:spMk id="26" creationId="{5FDCFE76-EF58-40E8-B962-300F2EF46334}"/>
          </ac:spMkLst>
        </pc:spChg>
        <pc:spChg chg="add del mod">
          <ac:chgData name="Johnson Lee" userId="4f48acc81447147e" providerId="LiveId" clId="{9257DEDC-DBCA-463C-A024-2939FCFE1DCB}" dt="2020-03-18T18:30:35.495" v="4898" actId="478"/>
          <ac:spMkLst>
            <pc:docMk/>
            <pc:sldMk cId="1748722422" sldId="323"/>
            <ac:spMk id="27" creationId="{3C81EDB8-52B1-4333-A229-4A7C37473310}"/>
          </ac:spMkLst>
        </pc:spChg>
      </pc:sldChg>
      <pc:sldChg chg="addSp delSp modSp add mod">
        <pc:chgData name="Johnson Lee" userId="4f48acc81447147e" providerId="LiveId" clId="{9257DEDC-DBCA-463C-A024-2939FCFE1DCB}" dt="2020-03-18T17:58:43.429" v="4129" actId="1076"/>
        <pc:sldMkLst>
          <pc:docMk/>
          <pc:sldMk cId="4202180085" sldId="324"/>
        </pc:sldMkLst>
        <pc:spChg chg="mod">
          <ac:chgData name="Johnson Lee" userId="4f48acc81447147e" providerId="LiveId" clId="{9257DEDC-DBCA-463C-A024-2939FCFE1DCB}" dt="2020-03-18T17:35:56.894" v="3074" actId="1076"/>
          <ac:spMkLst>
            <pc:docMk/>
            <pc:sldMk cId="4202180085" sldId="324"/>
            <ac:spMk id="2" creationId="{58D5636D-3B26-47B9-84BD-B4439D185B9D}"/>
          </ac:spMkLst>
        </pc:spChg>
        <pc:spChg chg="mod">
          <ac:chgData name="Johnson Lee" userId="4f48acc81447147e" providerId="LiveId" clId="{9257DEDC-DBCA-463C-A024-2939FCFE1DCB}" dt="2020-03-18T17:58:43.429" v="4129" actId="1076"/>
          <ac:spMkLst>
            <pc:docMk/>
            <pc:sldMk cId="4202180085" sldId="324"/>
            <ac:spMk id="5" creationId="{68165E1F-9179-4B07-9EF3-8825A888BF89}"/>
          </ac:spMkLst>
        </pc:spChg>
        <pc:spChg chg="add mod">
          <ac:chgData name="Johnson Lee" userId="4f48acc81447147e" providerId="LiveId" clId="{9257DEDC-DBCA-463C-A024-2939FCFE1DCB}" dt="2020-03-18T17:33:04.246" v="3012" actId="1076"/>
          <ac:spMkLst>
            <pc:docMk/>
            <pc:sldMk cId="4202180085" sldId="324"/>
            <ac:spMk id="7" creationId="{90B07EE9-F93A-4105-A68E-54AE0688FA20}"/>
          </ac:spMkLst>
        </pc:spChg>
        <pc:spChg chg="add mod">
          <ac:chgData name="Johnson Lee" userId="4f48acc81447147e" providerId="LiveId" clId="{9257DEDC-DBCA-463C-A024-2939FCFE1DCB}" dt="2020-03-18T17:58:13.578" v="4124" actId="1037"/>
          <ac:spMkLst>
            <pc:docMk/>
            <pc:sldMk cId="4202180085" sldId="324"/>
            <ac:spMk id="13" creationId="{235EB5CE-7538-4932-80D3-847CA55D4072}"/>
          </ac:spMkLst>
        </pc:spChg>
        <pc:spChg chg="add mod">
          <ac:chgData name="Johnson Lee" userId="4f48acc81447147e" providerId="LiveId" clId="{9257DEDC-DBCA-463C-A024-2939FCFE1DCB}" dt="2020-03-18T17:58:33.492" v="4126" actId="1076"/>
          <ac:spMkLst>
            <pc:docMk/>
            <pc:sldMk cId="4202180085" sldId="324"/>
            <ac:spMk id="16" creationId="{E3D89925-D508-4119-BA5A-CE30A77E4DA9}"/>
          </ac:spMkLst>
        </pc:spChg>
        <pc:spChg chg="add del mod">
          <ac:chgData name="Johnson Lee" userId="4f48acc81447147e" providerId="LiveId" clId="{9257DEDC-DBCA-463C-A024-2939FCFE1DCB}" dt="2020-03-18T17:57:32.748" v="4094" actId="478"/>
          <ac:spMkLst>
            <pc:docMk/>
            <pc:sldMk cId="4202180085" sldId="324"/>
            <ac:spMk id="19" creationId="{6B66FA81-C71A-4AC4-8FD1-6082E7CF3AAE}"/>
          </ac:spMkLst>
        </pc:spChg>
        <pc:spChg chg="add mod">
          <ac:chgData name="Johnson Lee" userId="4f48acc81447147e" providerId="LiveId" clId="{9257DEDC-DBCA-463C-A024-2939FCFE1DCB}" dt="2020-03-18T17:57:56.220" v="4096" actId="13822"/>
          <ac:spMkLst>
            <pc:docMk/>
            <pc:sldMk cId="4202180085" sldId="324"/>
            <ac:spMk id="20" creationId="{533426DB-C76C-473D-A456-3579FBD28E12}"/>
          </ac:spMkLst>
        </pc:spChg>
        <pc:spChg chg="add mod">
          <ac:chgData name="Johnson Lee" userId="4f48acc81447147e" providerId="LiveId" clId="{9257DEDC-DBCA-463C-A024-2939FCFE1DCB}" dt="2020-03-18T17:58:19.620" v="4125" actId="571"/>
          <ac:spMkLst>
            <pc:docMk/>
            <pc:sldMk cId="4202180085" sldId="324"/>
            <ac:spMk id="21" creationId="{41BAC1A3-FAA7-4AB3-B629-7CD3C99B1AA3}"/>
          </ac:spMkLst>
        </pc:spChg>
        <pc:picChg chg="add mod">
          <ac:chgData name="Johnson Lee" userId="4f48acc81447147e" providerId="LiveId" clId="{9257DEDC-DBCA-463C-A024-2939FCFE1DCB}" dt="2020-03-18T17:58:00.595" v="4097" actId="14100"/>
          <ac:picMkLst>
            <pc:docMk/>
            <pc:sldMk cId="4202180085" sldId="324"/>
            <ac:picMk id="6" creationId="{AC1B97F0-8443-4F6B-927F-7E48EBFCD7D8}"/>
          </ac:picMkLst>
        </pc:picChg>
        <pc:picChg chg="del">
          <ac:chgData name="Johnson Lee" userId="4f48acc81447147e" providerId="LiveId" clId="{9257DEDC-DBCA-463C-A024-2939FCFE1DCB}" dt="2020-03-18T16:53:05.138" v="1361" actId="478"/>
          <ac:picMkLst>
            <pc:docMk/>
            <pc:sldMk cId="4202180085" sldId="324"/>
            <ac:picMk id="9" creationId="{578BAC77-73E6-4C5F-9631-6F27D6AA7ADF}"/>
          </ac:picMkLst>
        </pc:picChg>
        <pc:picChg chg="add mod">
          <ac:chgData name="Johnson Lee" userId="4f48acc81447147e" providerId="LiveId" clId="{9257DEDC-DBCA-463C-A024-2939FCFE1DCB}" dt="2020-03-18T17:58:13.578" v="4124" actId="1037"/>
          <ac:picMkLst>
            <pc:docMk/>
            <pc:sldMk cId="4202180085" sldId="324"/>
            <ac:picMk id="10" creationId="{B9A976D7-D454-43AF-8931-FD326DDF9F12}"/>
          </ac:picMkLst>
        </pc:picChg>
        <pc:picChg chg="add del mod">
          <ac:chgData name="Johnson Lee" userId="4f48acc81447147e" providerId="LiveId" clId="{9257DEDC-DBCA-463C-A024-2939FCFE1DCB}" dt="2020-03-18T17:06:28.667" v="1434" actId="478"/>
          <ac:picMkLst>
            <pc:docMk/>
            <pc:sldMk cId="4202180085" sldId="324"/>
            <ac:picMk id="12" creationId="{24A60CD6-85D9-4772-B3C6-432347513D4D}"/>
          </ac:picMkLst>
        </pc:picChg>
        <pc:picChg chg="add mod">
          <ac:chgData name="Johnson Lee" userId="4f48acc81447147e" providerId="LiveId" clId="{9257DEDC-DBCA-463C-A024-2939FCFE1DCB}" dt="2020-03-18T17:57:10.653" v="4087" actId="1076"/>
          <ac:picMkLst>
            <pc:docMk/>
            <pc:sldMk cId="4202180085" sldId="324"/>
            <ac:picMk id="15" creationId="{133B1B62-D816-438B-8E85-C1F947C74908}"/>
          </ac:picMkLst>
        </pc:picChg>
        <pc:picChg chg="add mod">
          <ac:chgData name="Johnson Lee" userId="4f48acc81447147e" providerId="LiveId" clId="{9257DEDC-DBCA-463C-A024-2939FCFE1DCB}" dt="2020-03-18T17:58:13.578" v="4124" actId="1037"/>
          <ac:picMkLst>
            <pc:docMk/>
            <pc:sldMk cId="4202180085" sldId="324"/>
            <ac:picMk id="18" creationId="{A522FA2A-E993-4A42-923A-18EB6BEE904F}"/>
          </ac:picMkLst>
        </pc:picChg>
      </pc:sldChg>
      <pc:sldChg chg="addSp delSp modSp add mod">
        <pc:chgData name="Johnson Lee" userId="4f48acc81447147e" providerId="LiveId" clId="{9257DEDC-DBCA-463C-A024-2939FCFE1DCB}" dt="2020-03-18T17:48:58.107" v="3984" actId="20577"/>
        <pc:sldMkLst>
          <pc:docMk/>
          <pc:sldMk cId="307973051" sldId="326"/>
        </pc:sldMkLst>
        <pc:spChg chg="add del mod">
          <ac:chgData name="Johnson Lee" userId="4f48acc81447147e" providerId="LiveId" clId="{9257DEDC-DBCA-463C-A024-2939FCFE1DCB}" dt="2020-03-18T16:47:33.353" v="1273" actId="478"/>
          <ac:spMkLst>
            <pc:docMk/>
            <pc:sldMk cId="307973051" sldId="326"/>
            <ac:spMk id="3" creationId="{23325DEF-FFCF-40F2-98CA-5439BB70D53F}"/>
          </ac:spMkLst>
        </pc:spChg>
        <pc:spChg chg="add del">
          <ac:chgData name="Johnson Lee" userId="4f48acc81447147e" providerId="LiveId" clId="{9257DEDC-DBCA-463C-A024-2939FCFE1DCB}" dt="2020-03-18T17:34:38.191" v="3049"/>
          <ac:spMkLst>
            <pc:docMk/>
            <pc:sldMk cId="307973051" sldId="326"/>
            <ac:spMk id="23" creationId="{77328049-86D6-4B61-AE2B-A6A4FBD3214F}"/>
          </ac:spMkLst>
        </pc:spChg>
        <pc:spChg chg="add mod">
          <ac:chgData name="Johnson Lee" userId="4f48acc81447147e" providerId="LiveId" clId="{9257DEDC-DBCA-463C-A024-2939FCFE1DCB}" dt="2020-03-18T17:48:58.107" v="3984" actId="20577"/>
          <ac:spMkLst>
            <pc:docMk/>
            <pc:sldMk cId="307973051" sldId="326"/>
            <ac:spMk id="24" creationId="{B919F059-65B1-4076-B13C-0F1CA3A99123}"/>
          </ac:spMkLst>
        </pc:spChg>
        <pc:spChg chg="del">
          <ac:chgData name="Johnson Lee" userId="4f48acc81447147e" providerId="LiveId" clId="{9257DEDC-DBCA-463C-A024-2939FCFE1DCB}" dt="2020-03-18T16:47:31.426" v="1272" actId="478"/>
          <ac:spMkLst>
            <pc:docMk/>
            <pc:sldMk cId="307973051" sldId="326"/>
            <ac:spMk id="35" creationId="{00000000-0000-0000-0000-000000000000}"/>
          </ac:spMkLst>
        </pc:spChg>
      </pc:sldChg>
      <pc:sldChg chg="addSp delSp modSp add mod ord">
        <pc:chgData name="Johnson Lee" userId="4f48acc81447147e" providerId="LiveId" clId="{9257DEDC-DBCA-463C-A024-2939FCFE1DCB}" dt="2020-03-18T17:49:06.373" v="3986" actId="478"/>
        <pc:sldMkLst>
          <pc:docMk/>
          <pc:sldMk cId="3062374000" sldId="327"/>
        </pc:sldMkLst>
        <pc:spChg chg="add del mod">
          <ac:chgData name="Johnson Lee" userId="4f48acc81447147e" providerId="LiveId" clId="{9257DEDC-DBCA-463C-A024-2939FCFE1DCB}" dt="2020-03-18T17:49:06.373" v="3986" actId="478"/>
          <ac:spMkLst>
            <pc:docMk/>
            <pc:sldMk cId="3062374000" sldId="327"/>
            <ac:spMk id="20" creationId="{7D243AF0-0CE5-4270-AE6A-2C3DA412105F}"/>
          </ac:spMkLst>
        </pc:spChg>
        <pc:spChg chg="add del">
          <ac:chgData name="Johnson Lee" userId="4f48acc81447147e" providerId="LiveId" clId="{9257DEDC-DBCA-463C-A024-2939FCFE1DCB}" dt="2020-03-18T17:34:37.361" v="3048"/>
          <ac:spMkLst>
            <pc:docMk/>
            <pc:sldMk cId="3062374000" sldId="327"/>
            <ac:spMk id="29" creationId="{0CB602A5-6250-44F4-B0E4-256CEE214A99}"/>
          </ac:spMkLst>
        </pc:spChg>
        <pc:spChg chg="del">
          <ac:chgData name="Johnson Lee" userId="4f48acc81447147e" providerId="LiveId" clId="{9257DEDC-DBCA-463C-A024-2939FCFE1DCB}" dt="2020-03-18T16:48:51.732" v="1274" actId="478"/>
          <ac:spMkLst>
            <pc:docMk/>
            <pc:sldMk cId="3062374000" sldId="327"/>
            <ac:spMk id="35" creationId="{00000000-0000-0000-0000-000000000000}"/>
          </ac:spMkLst>
        </pc:spChg>
        <pc:spChg chg="add">
          <ac:chgData name="Johnson Lee" userId="4f48acc81447147e" providerId="LiveId" clId="{9257DEDC-DBCA-463C-A024-2939FCFE1DCB}" dt="2020-03-18T17:49:03.756" v="3985"/>
          <ac:spMkLst>
            <pc:docMk/>
            <pc:sldMk cId="3062374000" sldId="327"/>
            <ac:spMk id="36" creationId="{529D8B0F-9A5C-4CB1-8691-F332089FAB53}"/>
          </ac:spMkLst>
        </pc:spChg>
      </pc:sldChg>
      <pc:sldChg chg="del">
        <pc:chgData name="Johnson Lee" userId="4f48acc81447147e" providerId="LiveId" clId="{9257DEDC-DBCA-463C-A024-2939FCFE1DCB}" dt="2020-03-18T20:42:50.767" v="8643" actId="47"/>
        <pc:sldMkLst>
          <pc:docMk/>
          <pc:sldMk cId="2328804639" sldId="329"/>
        </pc:sldMkLst>
      </pc:sldChg>
      <pc:sldChg chg="del">
        <pc:chgData name="Johnson Lee" userId="4f48acc81447147e" providerId="LiveId" clId="{9257DEDC-DBCA-463C-A024-2939FCFE1DCB}" dt="2020-03-18T20:42:50.767" v="8643" actId="47"/>
        <pc:sldMkLst>
          <pc:docMk/>
          <pc:sldMk cId="321105225" sldId="330"/>
        </pc:sldMkLst>
      </pc:sldChg>
      <pc:sldChg chg="add del">
        <pc:chgData name="Johnson Lee" userId="4f48acc81447147e" providerId="LiveId" clId="{9257DEDC-DBCA-463C-A024-2939FCFE1DCB}" dt="2020-03-18T18:21:17.177" v="4492" actId="47"/>
        <pc:sldMkLst>
          <pc:docMk/>
          <pc:sldMk cId="3906004436" sldId="333"/>
        </pc:sldMkLst>
      </pc:sldChg>
      <pc:sldChg chg="del">
        <pc:chgData name="Johnson Lee" userId="4f48acc81447147e" providerId="LiveId" clId="{9257DEDC-DBCA-463C-A024-2939FCFE1DCB}" dt="2020-03-18T16:26:23.485" v="44" actId="47"/>
        <pc:sldMkLst>
          <pc:docMk/>
          <pc:sldMk cId="2536937442" sldId="392"/>
        </pc:sldMkLst>
      </pc:sldChg>
      <pc:sldChg chg="del">
        <pc:chgData name="Johnson Lee" userId="4f48acc81447147e" providerId="LiveId" clId="{9257DEDC-DBCA-463C-A024-2939FCFE1DCB}" dt="2020-03-18T16:26:23.485" v="44" actId="47"/>
        <pc:sldMkLst>
          <pc:docMk/>
          <pc:sldMk cId="1444135641" sldId="397"/>
        </pc:sldMkLst>
      </pc:sldChg>
      <pc:sldChg chg="del">
        <pc:chgData name="Johnson Lee" userId="4f48acc81447147e" providerId="LiveId" clId="{9257DEDC-DBCA-463C-A024-2939FCFE1DCB}" dt="2020-03-18T16:26:23.485" v="44" actId="47"/>
        <pc:sldMkLst>
          <pc:docMk/>
          <pc:sldMk cId="604315847" sldId="398"/>
        </pc:sldMkLst>
      </pc:sldChg>
      <pc:sldChg chg="del">
        <pc:chgData name="Johnson Lee" userId="4f48acc81447147e" providerId="LiveId" clId="{9257DEDC-DBCA-463C-A024-2939FCFE1DCB}" dt="2020-03-18T16:26:23.485" v="44" actId="47"/>
        <pc:sldMkLst>
          <pc:docMk/>
          <pc:sldMk cId="1289162720" sldId="399"/>
        </pc:sldMkLst>
      </pc:sldChg>
      <pc:sldChg chg="del">
        <pc:chgData name="Johnson Lee" userId="4f48acc81447147e" providerId="LiveId" clId="{9257DEDC-DBCA-463C-A024-2939FCFE1DCB}" dt="2020-03-18T16:26:23.485" v="44" actId="47"/>
        <pc:sldMkLst>
          <pc:docMk/>
          <pc:sldMk cId="1423894841" sldId="400"/>
        </pc:sldMkLst>
      </pc:sldChg>
      <pc:sldChg chg="del">
        <pc:chgData name="Johnson Lee" userId="4f48acc81447147e" providerId="LiveId" clId="{9257DEDC-DBCA-463C-A024-2939FCFE1DCB}" dt="2020-03-18T16:26:23.485" v="44" actId="47"/>
        <pc:sldMkLst>
          <pc:docMk/>
          <pc:sldMk cId="1713947896" sldId="401"/>
        </pc:sldMkLst>
      </pc:sldChg>
      <pc:sldChg chg="del">
        <pc:chgData name="Johnson Lee" userId="4f48acc81447147e" providerId="LiveId" clId="{9257DEDC-DBCA-463C-A024-2939FCFE1DCB}" dt="2020-03-18T16:26:23.485" v="44" actId="47"/>
        <pc:sldMkLst>
          <pc:docMk/>
          <pc:sldMk cId="1330544535" sldId="402"/>
        </pc:sldMkLst>
      </pc:sldChg>
      <pc:sldChg chg="del">
        <pc:chgData name="Johnson Lee" userId="4f48acc81447147e" providerId="LiveId" clId="{9257DEDC-DBCA-463C-A024-2939FCFE1DCB}" dt="2020-03-18T16:26:23.485" v="44" actId="47"/>
        <pc:sldMkLst>
          <pc:docMk/>
          <pc:sldMk cId="1394389199" sldId="403"/>
        </pc:sldMkLst>
      </pc:sldChg>
      <pc:sldChg chg="del">
        <pc:chgData name="Johnson Lee" userId="4f48acc81447147e" providerId="LiveId" clId="{9257DEDC-DBCA-463C-A024-2939FCFE1DCB}" dt="2020-03-18T16:26:23.485" v="44" actId="47"/>
        <pc:sldMkLst>
          <pc:docMk/>
          <pc:sldMk cId="346565881" sldId="404"/>
        </pc:sldMkLst>
      </pc:sldChg>
      <pc:sldChg chg="del">
        <pc:chgData name="Johnson Lee" userId="4f48acc81447147e" providerId="LiveId" clId="{9257DEDC-DBCA-463C-A024-2939FCFE1DCB}" dt="2020-03-18T16:26:23.485" v="44" actId="47"/>
        <pc:sldMkLst>
          <pc:docMk/>
          <pc:sldMk cId="4294580753" sldId="405"/>
        </pc:sldMkLst>
      </pc:sldChg>
      <pc:sldChg chg="del">
        <pc:chgData name="Johnson Lee" userId="4f48acc81447147e" providerId="LiveId" clId="{9257DEDC-DBCA-463C-A024-2939FCFE1DCB}" dt="2020-03-18T16:26:23.485" v="44" actId="47"/>
        <pc:sldMkLst>
          <pc:docMk/>
          <pc:sldMk cId="3772623435" sldId="406"/>
        </pc:sldMkLst>
      </pc:sldChg>
      <pc:sldChg chg="del">
        <pc:chgData name="Johnson Lee" userId="4f48acc81447147e" providerId="LiveId" clId="{9257DEDC-DBCA-463C-A024-2939FCFE1DCB}" dt="2020-03-18T17:37:09.144" v="3082" actId="47"/>
        <pc:sldMkLst>
          <pc:docMk/>
          <pc:sldMk cId="3317773548" sldId="409"/>
        </pc:sldMkLst>
      </pc:sldChg>
      <pc:sldChg chg="del">
        <pc:chgData name="Johnson Lee" userId="4f48acc81447147e" providerId="LiveId" clId="{9257DEDC-DBCA-463C-A024-2939FCFE1DCB}" dt="2020-03-18T17:37:22.406" v="3083" actId="47"/>
        <pc:sldMkLst>
          <pc:docMk/>
          <pc:sldMk cId="3728374616" sldId="410"/>
        </pc:sldMkLst>
      </pc:sldChg>
      <pc:sldChg chg="del">
        <pc:chgData name="Johnson Lee" userId="4f48acc81447147e" providerId="LiveId" clId="{9257DEDC-DBCA-463C-A024-2939FCFE1DCB}" dt="2020-03-18T17:37:22.406" v="3083" actId="47"/>
        <pc:sldMkLst>
          <pc:docMk/>
          <pc:sldMk cId="2355247506" sldId="411"/>
        </pc:sldMkLst>
      </pc:sldChg>
      <pc:sldChg chg="del">
        <pc:chgData name="Johnson Lee" userId="4f48acc81447147e" providerId="LiveId" clId="{9257DEDC-DBCA-463C-A024-2939FCFE1DCB}" dt="2020-03-18T20:42:50.767" v="8643" actId="47"/>
        <pc:sldMkLst>
          <pc:docMk/>
          <pc:sldMk cId="3368167796" sldId="421"/>
        </pc:sldMkLst>
      </pc:sldChg>
      <pc:sldChg chg="del">
        <pc:chgData name="Johnson Lee" userId="4f48acc81447147e" providerId="LiveId" clId="{9257DEDC-DBCA-463C-A024-2939FCFE1DCB}" dt="2020-03-18T20:42:50.767" v="8643" actId="47"/>
        <pc:sldMkLst>
          <pc:docMk/>
          <pc:sldMk cId="4071299850" sldId="422"/>
        </pc:sldMkLst>
      </pc:sldChg>
      <pc:sldChg chg="del">
        <pc:chgData name="Johnson Lee" userId="4f48acc81447147e" providerId="LiveId" clId="{9257DEDC-DBCA-463C-A024-2939FCFE1DCB}" dt="2020-03-18T20:42:50.767" v="8643" actId="47"/>
        <pc:sldMkLst>
          <pc:docMk/>
          <pc:sldMk cId="1433072108" sldId="423"/>
        </pc:sldMkLst>
      </pc:sldChg>
      <pc:sldChg chg="del">
        <pc:chgData name="Johnson Lee" userId="4f48acc81447147e" providerId="LiveId" clId="{9257DEDC-DBCA-463C-A024-2939FCFE1DCB}" dt="2020-03-18T20:42:50.767" v="8643" actId="47"/>
        <pc:sldMkLst>
          <pc:docMk/>
          <pc:sldMk cId="3810304011" sldId="424"/>
        </pc:sldMkLst>
      </pc:sldChg>
      <pc:sldChg chg="ord">
        <pc:chgData name="Johnson Lee" userId="4f48acc81447147e" providerId="LiveId" clId="{9257DEDC-DBCA-463C-A024-2939FCFE1DCB}" dt="2020-03-18T20:16:11.296" v="8305"/>
        <pc:sldMkLst>
          <pc:docMk/>
          <pc:sldMk cId="2493404569" sldId="425"/>
        </pc:sldMkLst>
      </pc:sldChg>
      <pc:sldChg chg="del">
        <pc:chgData name="Johnson Lee" userId="4f48acc81447147e" providerId="LiveId" clId="{9257DEDC-DBCA-463C-A024-2939FCFE1DCB}" dt="2020-03-18T20:42:50.767" v="8643" actId="47"/>
        <pc:sldMkLst>
          <pc:docMk/>
          <pc:sldMk cId="2944016041" sldId="431"/>
        </pc:sldMkLst>
      </pc:sldChg>
      <pc:sldChg chg="del">
        <pc:chgData name="Johnson Lee" userId="4f48acc81447147e" providerId="LiveId" clId="{9257DEDC-DBCA-463C-A024-2939FCFE1DCB}" dt="2020-03-18T17:37:22.406" v="3083" actId="47"/>
        <pc:sldMkLst>
          <pc:docMk/>
          <pc:sldMk cId="3884389212" sldId="436"/>
        </pc:sldMkLst>
      </pc:sldChg>
      <pc:sldChg chg="del">
        <pc:chgData name="Johnson Lee" userId="4f48acc81447147e" providerId="LiveId" clId="{9257DEDC-DBCA-463C-A024-2939FCFE1DCB}" dt="2020-03-18T17:37:22.406" v="3083" actId="47"/>
        <pc:sldMkLst>
          <pc:docMk/>
          <pc:sldMk cId="4059265249" sldId="437"/>
        </pc:sldMkLst>
      </pc:sldChg>
      <pc:sldChg chg="modSp del">
        <pc:chgData name="Johnson Lee" userId="4f48acc81447147e" providerId="LiveId" clId="{9257DEDC-DBCA-463C-A024-2939FCFE1DCB}" dt="2020-03-18T20:42:50.767" v="8643" actId="47"/>
        <pc:sldMkLst>
          <pc:docMk/>
          <pc:sldMk cId="3850525816" sldId="439"/>
        </pc:sldMkLst>
        <pc:spChg chg="mod">
          <ac:chgData name="Johnson Lee" userId="4f48acc81447147e" providerId="LiveId" clId="{9257DEDC-DBCA-463C-A024-2939FCFE1DCB}" dt="2020-03-18T20:40:43.805" v="8625"/>
          <ac:spMkLst>
            <pc:docMk/>
            <pc:sldMk cId="3850525816" sldId="439"/>
            <ac:spMk id="10" creationId="{00000000-0000-0000-0000-000000000000}"/>
          </ac:spMkLst>
        </pc:spChg>
      </pc:sldChg>
      <pc:sldChg chg="del">
        <pc:chgData name="Johnson Lee" userId="4f48acc81447147e" providerId="LiveId" clId="{9257DEDC-DBCA-463C-A024-2939FCFE1DCB}" dt="2020-03-18T20:42:50.767" v="8643" actId="47"/>
        <pc:sldMkLst>
          <pc:docMk/>
          <pc:sldMk cId="324321488" sldId="440"/>
        </pc:sldMkLst>
      </pc:sldChg>
      <pc:sldChg chg="del">
        <pc:chgData name="Johnson Lee" userId="4f48acc81447147e" providerId="LiveId" clId="{9257DEDC-DBCA-463C-A024-2939FCFE1DCB}" dt="2020-03-18T18:48:47.186" v="5164" actId="47"/>
        <pc:sldMkLst>
          <pc:docMk/>
          <pc:sldMk cId="1582824763" sldId="441"/>
        </pc:sldMkLst>
      </pc:sldChg>
      <pc:sldChg chg="del">
        <pc:chgData name="Johnson Lee" userId="4f48acc81447147e" providerId="LiveId" clId="{9257DEDC-DBCA-463C-A024-2939FCFE1DCB}" dt="2020-03-18T18:48:47.186" v="5164" actId="47"/>
        <pc:sldMkLst>
          <pc:docMk/>
          <pc:sldMk cId="1393642251" sldId="442"/>
        </pc:sldMkLst>
      </pc:sldChg>
      <pc:sldChg chg="del">
        <pc:chgData name="Johnson Lee" userId="4f48acc81447147e" providerId="LiveId" clId="{9257DEDC-DBCA-463C-A024-2939FCFE1DCB}" dt="2020-03-18T18:48:47.186" v="5164" actId="47"/>
        <pc:sldMkLst>
          <pc:docMk/>
          <pc:sldMk cId="1207521907" sldId="443"/>
        </pc:sldMkLst>
      </pc:sldChg>
      <pc:sldChg chg="del">
        <pc:chgData name="Johnson Lee" userId="4f48acc81447147e" providerId="LiveId" clId="{9257DEDC-DBCA-463C-A024-2939FCFE1DCB}" dt="2020-03-18T18:48:47.186" v="5164" actId="47"/>
        <pc:sldMkLst>
          <pc:docMk/>
          <pc:sldMk cId="2086275565" sldId="444"/>
        </pc:sldMkLst>
      </pc:sldChg>
      <pc:sldChg chg="del">
        <pc:chgData name="Johnson Lee" userId="4f48acc81447147e" providerId="LiveId" clId="{9257DEDC-DBCA-463C-A024-2939FCFE1DCB}" dt="2020-03-18T18:48:47.186" v="5164" actId="47"/>
        <pc:sldMkLst>
          <pc:docMk/>
          <pc:sldMk cId="43586476" sldId="445"/>
        </pc:sldMkLst>
      </pc:sldChg>
      <pc:sldChg chg="del">
        <pc:chgData name="Johnson Lee" userId="4f48acc81447147e" providerId="LiveId" clId="{9257DEDC-DBCA-463C-A024-2939FCFE1DCB}" dt="2020-03-18T18:48:47.186" v="5164" actId="47"/>
        <pc:sldMkLst>
          <pc:docMk/>
          <pc:sldMk cId="107984048" sldId="446"/>
        </pc:sldMkLst>
      </pc:sldChg>
      <pc:sldChg chg="del">
        <pc:chgData name="Johnson Lee" userId="4f48acc81447147e" providerId="LiveId" clId="{9257DEDC-DBCA-463C-A024-2939FCFE1DCB}" dt="2020-03-18T18:48:47.186" v="5164" actId="47"/>
        <pc:sldMkLst>
          <pc:docMk/>
          <pc:sldMk cId="542530443" sldId="447"/>
        </pc:sldMkLst>
      </pc:sldChg>
      <pc:sldChg chg="del">
        <pc:chgData name="Johnson Lee" userId="4f48acc81447147e" providerId="LiveId" clId="{9257DEDC-DBCA-463C-A024-2939FCFE1DCB}" dt="2020-03-18T18:48:47.186" v="5164" actId="47"/>
        <pc:sldMkLst>
          <pc:docMk/>
          <pc:sldMk cId="1370773772" sldId="448"/>
        </pc:sldMkLst>
      </pc:sldChg>
      <pc:sldChg chg="del">
        <pc:chgData name="Johnson Lee" userId="4f48acc81447147e" providerId="LiveId" clId="{9257DEDC-DBCA-463C-A024-2939FCFE1DCB}" dt="2020-03-18T18:48:47.186" v="5164" actId="47"/>
        <pc:sldMkLst>
          <pc:docMk/>
          <pc:sldMk cId="3223498194" sldId="449"/>
        </pc:sldMkLst>
      </pc:sldChg>
      <pc:sldChg chg="del">
        <pc:chgData name="Johnson Lee" userId="4f48acc81447147e" providerId="LiveId" clId="{9257DEDC-DBCA-463C-A024-2939FCFE1DCB}" dt="2020-03-18T18:48:47.186" v="5164" actId="47"/>
        <pc:sldMkLst>
          <pc:docMk/>
          <pc:sldMk cId="2117680376" sldId="450"/>
        </pc:sldMkLst>
      </pc:sldChg>
      <pc:sldChg chg="del">
        <pc:chgData name="Johnson Lee" userId="4f48acc81447147e" providerId="LiveId" clId="{9257DEDC-DBCA-463C-A024-2939FCFE1DCB}" dt="2020-03-18T18:48:47.186" v="5164" actId="47"/>
        <pc:sldMkLst>
          <pc:docMk/>
          <pc:sldMk cId="303056075" sldId="451"/>
        </pc:sldMkLst>
      </pc:sldChg>
      <pc:sldChg chg="del">
        <pc:chgData name="Johnson Lee" userId="4f48acc81447147e" providerId="LiveId" clId="{9257DEDC-DBCA-463C-A024-2939FCFE1DCB}" dt="2020-03-18T18:48:47.186" v="5164" actId="47"/>
        <pc:sldMkLst>
          <pc:docMk/>
          <pc:sldMk cId="3213332089" sldId="452"/>
        </pc:sldMkLst>
      </pc:sldChg>
      <pc:sldChg chg="del">
        <pc:chgData name="Johnson Lee" userId="4f48acc81447147e" providerId="LiveId" clId="{9257DEDC-DBCA-463C-A024-2939FCFE1DCB}" dt="2020-03-18T18:48:47.186" v="5164" actId="47"/>
        <pc:sldMkLst>
          <pc:docMk/>
          <pc:sldMk cId="47852191" sldId="453"/>
        </pc:sldMkLst>
      </pc:sldChg>
      <pc:sldChg chg="del">
        <pc:chgData name="Johnson Lee" userId="4f48acc81447147e" providerId="LiveId" clId="{9257DEDC-DBCA-463C-A024-2939FCFE1DCB}" dt="2020-03-18T18:48:47.186" v="5164" actId="47"/>
        <pc:sldMkLst>
          <pc:docMk/>
          <pc:sldMk cId="256093333" sldId="454"/>
        </pc:sldMkLst>
      </pc:sldChg>
      <pc:sldChg chg="del">
        <pc:chgData name="Johnson Lee" userId="4f48acc81447147e" providerId="LiveId" clId="{9257DEDC-DBCA-463C-A024-2939FCFE1DCB}" dt="2020-03-18T18:48:47.186" v="5164" actId="47"/>
        <pc:sldMkLst>
          <pc:docMk/>
          <pc:sldMk cId="2049728648" sldId="455"/>
        </pc:sldMkLst>
      </pc:sldChg>
      <pc:sldChg chg="del">
        <pc:chgData name="Johnson Lee" userId="4f48acc81447147e" providerId="LiveId" clId="{9257DEDC-DBCA-463C-A024-2939FCFE1DCB}" dt="2020-03-18T18:48:47.186" v="5164" actId="47"/>
        <pc:sldMkLst>
          <pc:docMk/>
          <pc:sldMk cId="2775841696" sldId="456"/>
        </pc:sldMkLst>
      </pc:sldChg>
      <pc:sldChg chg="del">
        <pc:chgData name="Johnson Lee" userId="4f48acc81447147e" providerId="LiveId" clId="{9257DEDC-DBCA-463C-A024-2939FCFE1DCB}" dt="2020-03-18T18:48:47.186" v="5164" actId="47"/>
        <pc:sldMkLst>
          <pc:docMk/>
          <pc:sldMk cId="3294680812" sldId="457"/>
        </pc:sldMkLst>
      </pc:sldChg>
      <pc:sldChg chg="del">
        <pc:chgData name="Johnson Lee" userId="4f48acc81447147e" providerId="LiveId" clId="{9257DEDC-DBCA-463C-A024-2939FCFE1DCB}" dt="2020-03-18T18:48:47.186" v="5164" actId="47"/>
        <pc:sldMkLst>
          <pc:docMk/>
          <pc:sldMk cId="3849848017" sldId="458"/>
        </pc:sldMkLst>
      </pc:sldChg>
      <pc:sldChg chg="del">
        <pc:chgData name="Johnson Lee" userId="4f48acc81447147e" providerId="LiveId" clId="{9257DEDC-DBCA-463C-A024-2939FCFE1DCB}" dt="2020-03-18T18:48:47.186" v="5164" actId="47"/>
        <pc:sldMkLst>
          <pc:docMk/>
          <pc:sldMk cId="2878668334" sldId="459"/>
        </pc:sldMkLst>
      </pc:sldChg>
      <pc:sldChg chg="del">
        <pc:chgData name="Johnson Lee" userId="4f48acc81447147e" providerId="LiveId" clId="{9257DEDC-DBCA-463C-A024-2939FCFE1DCB}" dt="2020-03-18T18:48:47.186" v="5164" actId="47"/>
        <pc:sldMkLst>
          <pc:docMk/>
          <pc:sldMk cId="2789229861" sldId="460"/>
        </pc:sldMkLst>
      </pc:sldChg>
      <pc:sldChg chg="del">
        <pc:chgData name="Johnson Lee" userId="4f48acc81447147e" providerId="LiveId" clId="{9257DEDC-DBCA-463C-A024-2939FCFE1DCB}" dt="2020-03-18T18:48:47.186" v="5164" actId="47"/>
        <pc:sldMkLst>
          <pc:docMk/>
          <pc:sldMk cId="3408367670" sldId="461"/>
        </pc:sldMkLst>
      </pc:sldChg>
      <pc:sldChg chg="del">
        <pc:chgData name="Johnson Lee" userId="4f48acc81447147e" providerId="LiveId" clId="{9257DEDC-DBCA-463C-A024-2939FCFE1DCB}" dt="2020-03-18T18:48:47.186" v="5164" actId="47"/>
        <pc:sldMkLst>
          <pc:docMk/>
          <pc:sldMk cId="954981161" sldId="462"/>
        </pc:sldMkLst>
      </pc:sldChg>
      <pc:sldChg chg="del">
        <pc:chgData name="Johnson Lee" userId="4f48acc81447147e" providerId="LiveId" clId="{9257DEDC-DBCA-463C-A024-2939FCFE1DCB}" dt="2020-03-18T18:48:40.701" v="5163" actId="47"/>
        <pc:sldMkLst>
          <pc:docMk/>
          <pc:sldMk cId="589161737" sldId="463"/>
        </pc:sldMkLst>
      </pc:sldChg>
      <pc:sldChg chg="del">
        <pc:chgData name="Johnson Lee" userId="4f48acc81447147e" providerId="LiveId" clId="{9257DEDC-DBCA-463C-A024-2939FCFE1DCB}" dt="2020-03-18T20:42:50.767" v="8643" actId="47"/>
        <pc:sldMkLst>
          <pc:docMk/>
          <pc:sldMk cId="2714815406" sldId="470"/>
        </pc:sldMkLst>
      </pc:sldChg>
      <pc:sldChg chg="del">
        <pc:chgData name="Johnson Lee" userId="4f48acc81447147e" providerId="LiveId" clId="{9257DEDC-DBCA-463C-A024-2939FCFE1DCB}" dt="2020-03-18T20:42:50.767" v="8643" actId="47"/>
        <pc:sldMkLst>
          <pc:docMk/>
          <pc:sldMk cId="2303578806" sldId="471"/>
        </pc:sldMkLst>
      </pc:sldChg>
      <pc:sldChg chg="ord">
        <pc:chgData name="Johnson Lee" userId="4f48acc81447147e" providerId="LiveId" clId="{9257DEDC-DBCA-463C-A024-2939FCFE1DCB}" dt="2020-03-18T20:41:25.435" v="8627"/>
        <pc:sldMkLst>
          <pc:docMk/>
          <pc:sldMk cId="3313525601" sldId="472"/>
        </pc:sldMkLst>
      </pc:sldChg>
      <pc:sldChg chg="del">
        <pc:chgData name="Johnson Lee" userId="4f48acc81447147e" providerId="LiveId" clId="{9257DEDC-DBCA-463C-A024-2939FCFE1DCB}" dt="2020-03-18T20:42:50.767" v="8643" actId="47"/>
        <pc:sldMkLst>
          <pc:docMk/>
          <pc:sldMk cId="3266672332" sldId="474"/>
        </pc:sldMkLst>
      </pc:sldChg>
      <pc:sldChg chg="modSp del mod ord">
        <pc:chgData name="Johnson Lee" userId="4f48acc81447147e" providerId="LiveId" clId="{9257DEDC-DBCA-463C-A024-2939FCFE1DCB}" dt="2020-03-18T20:48:49.851" v="9050" actId="47"/>
        <pc:sldMkLst>
          <pc:docMk/>
          <pc:sldMk cId="4149142761" sldId="475"/>
        </pc:sldMkLst>
        <pc:spChg chg="mod">
          <ac:chgData name="Johnson Lee" userId="4f48acc81447147e" providerId="LiveId" clId="{9257DEDC-DBCA-463C-A024-2939FCFE1DCB}" dt="2020-03-18T20:44:53.397" v="8686" actId="20577"/>
          <ac:spMkLst>
            <pc:docMk/>
            <pc:sldMk cId="4149142761" sldId="475"/>
            <ac:spMk id="3" creationId="{00000000-0000-0000-0000-000000000000}"/>
          </ac:spMkLst>
        </pc:spChg>
        <pc:picChg chg="mod">
          <ac:chgData name="Johnson Lee" userId="4f48acc81447147e" providerId="LiveId" clId="{9257DEDC-DBCA-463C-A024-2939FCFE1DCB}" dt="2020-03-18T17:50:25.947" v="3990" actId="1076"/>
          <ac:picMkLst>
            <pc:docMk/>
            <pc:sldMk cId="4149142761" sldId="475"/>
            <ac:picMk id="21" creationId="{00000000-0000-0000-0000-000000000000}"/>
          </ac:picMkLst>
        </pc:picChg>
      </pc:sldChg>
      <pc:sldChg chg="addSp delSp modSp mod ord">
        <pc:chgData name="Johnson Lee" userId="4f48acc81447147e" providerId="LiveId" clId="{9257DEDC-DBCA-463C-A024-2939FCFE1DCB}" dt="2020-03-18T19:26:03.968" v="6357" actId="13926"/>
        <pc:sldMkLst>
          <pc:docMk/>
          <pc:sldMk cId="1574804108" sldId="476"/>
        </pc:sldMkLst>
        <pc:spChg chg="mod">
          <ac:chgData name="Johnson Lee" userId="4f48acc81447147e" providerId="LiveId" clId="{9257DEDC-DBCA-463C-A024-2939FCFE1DCB}" dt="2020-03-18T18:13:47.600" v="4395" actId="14100"/>
          <ac:spMkLst>
            <pc:docMk/>
            <pc:sldMk cId="1574804108" sldId="476"/>
            <ac:spMk id="2" creationId="{00000000-0000-0000-0000-000000000000}"/>
          </ac:spMkLst>
        </pc:spChg>
        <pc:spChg chg="mod">
          <ac:chgData name="Johnson Lee" userId="4f48acc81447147e" providerId="LiveId" clId="{9257DEDC-DBCA-463C-A024-2939FCFE1DCB}" dt="2020-03-18T19:14:20.524" v="5999" actId="1076"/>
          <ac:spMkLst>
            <pc:docMk/>
            <pc:sldMk cId="1574804108" sldId="476"/>
            <ac:spMk id="5" creationId="{00000000-0000-0000-0000-000000000000}"/>
          </ac:spMkLst>
        </pc:spChg>
        <pc:spChg chg="mod">
          <ac:chgData name="Johnson Lee" userId="4f48acc81447147e" providerId="LiveId" clId="{9257DEDC-DBCA-463C-A024-2939FCFE1DCB}" dt="2020-03-18T19:26:03.968" v="6357" actId="13926"/>
          <ac:spMkLst>
            <pc:docMk/>
            <pc:sldMk cId="1574804108" sldId="476"/>
            <ac:spMk id="6" creationId="{00000000-0000-0000-0000-000000000000}"/>
          </ac:spMkLst>
        </pc:spChg>
        <pc:picChg chg="add mod">
          <ac:chgData name="Johnson Lee" userId="4f48acc81447147e" providerId="LiveId" clId="{9257DEDC-DBCA-463C-A024-2939FCFE1DCB}" dt="2020-03-18T19:14:29.808" v="6005" actId="1076"/>
          <ac:picMkLst>
            <pc:docMk/>
            <pc:sldMk cId="1574804108" sldId="476"/>
            <ac:picMk id="3" creationId="{E205540D-4438-4C73-9867-640CC950E931}"/>
          </ac:picMkLst>
        </pc:picChg>
        <pc:picChg chg="del">
          <ac:chgData name="Johnson Lee" userId="4f48acc81447147e" providerId="LiveId" clId="{9257DEDC-DBCA-463C-A024-2939FCFE1DCB}" dt="2020-03-18T18:09:45.570" v="4345" actId="478"/>
          <ac:picMkLst>
            <pc:docMk/>
            <pc:sldMk cId="1574804108" sldId="476"/>
            <ac:picMk id="7" creationId="{00000000-0000-0000-0000-000000000000}"/>
          </ac:picMkLst>
        </pc:picChg>
        <pc:picChg chg="del">
          <ac:chgData name="Johnson Lee" userId="4f48acc81447147e" providerId="LiveId" clId="{9257DEDC-DBCA-463C-A024-2939FCFE1DCB}" dt="2020-03-18T18:09:43.627" v="4344" actId="478"/>
          <ac:picMkLst>
            <pc:docMk/>
            <pc:sldMk cId="1574804108" sldId="476"/>
            <ac:picMk id="2050" creationId="{00000000-0000-0000-0000-000000000000}"/>
          </ac:picMkLst>
        </pc:picChg>
      </pc:sldChg>
      <pc:sldChg chg="addSp delSp modSp mod ord">
        <pc:chgData name="Johnson Lee" userId="4f48acc81447147e" providerId="LiveId" clId="{9257DEDC-DBCA-463C-A024-2939FCFE1DCB}" dt="2020-03-18T19:48:37.486" v="6923" actId="1076"/>
        <pc:sldMkLst>
          <pc:docMk/>
          <pc:sldMk cId="2038765311" sldId="477"/>
        </pc:sldMkLst>
        <pc:spChg chg="del">
          <ac:chgData name="Johnson Lee" userId="4f48acc81447147e" providerId="LiveId" clId="{9257DEDC-DBCA-463C-A024-2939FCFE1DCB}" dt="2020-03-18T18:17:42.092" v="4412" actId="478"/>
          <ac:spMkLst>
            <pc:docMk/>
            <pc:sldMk cId="2038765311" sldId="477"/>
            <ac:spMk id="2" creationId="{00000000-0000-0000-0000-000000000000}"/>
          </ac:spMkLst>
        </pc:spChg>
        <pc:spChg chg="mod">
          <ac:chgData name="Johnson Lee" userId="4f48acc81447147e" providerId="LiveId" clId="{9257DEDC-DBCA-463C-A024-2939FCFE1DCB}" dt="2020-03-18T18:19:23.195" v="4475" actId="1076"/>
          <ac:spMkLst>
            <pc:docMk/>
            <pc:sldMk cId="2038765311" sldId="477"/>
            <ac:spMk id="5" creationId="{00000000-0000-0000-0000-000000000000}"/>
          </ac:spMkLst>
        </pc:spChg>
        <pc:spChg chg="mod">
          <ac:chgData name="Johnson Lee" userId="4f48acc81447147e" providerId="LiveId" clId="{9257DEDC-DBCA-463C-A024-2939FCFE1DCB}" dt="2020-03-18T19:01:04.688" v="5666"/>
          <ac:spMkLst>
            <pc:docMk/>
            <pc:sldMk cId="2038765311" sldId="477"/>
            <ac:spMk id="6" creationId="{00000000-0000-0000-0000-000000000000}"/>
          </ac:spMkLst>
        </pc:spChg>
        <pc:spChg chg="add del mod">
          <ac:chgData name="Johnson Lee" userId="4f48acc81447147e" providerId="LiveId" clId="{9257DEDC-DBCA-463C-A024-2939FCFE1DCB}" dt="2020-03-18T18:17:44.773" v="4413"/>
          <ac:spMkLst>
            <pc:docMk/>
            <pc:sldMk cId="2038765311" sldId="477"/>
            <ac:spMk id="8" creationId="{EE505093-5519-4F61-8277-C2E5883CD782}"/>
          </ac:spMkLst>
        </pc:spChg>
        <pc:spChg chg="add mod">
          <ac:chgData name="Johnson Lee" userId="4f48acc81447147e" providerId="LiveId" clId="{9257DEDC-DBCA-463C-A024-2939FCFE1DCB}" dt="2020-03-18T18:18:00.578" v="4419" actId="108"/>
          <ac:spMkLst>
            <pc:docMk/>
            <pc:sldMk cId="2038765311" sldId="477"/>
            <ac:spMk id="10" creationId="{E8CA4DA1-50FD-4B7A-AAD0-BF0CFEDB0574}"/>
          </ac:spMkLst>
        </pc:spChg>
        <pc:picChg chg="del">
          <ac:chgData name="Johnson Lee" userId="4f48acc81447147e" providerId="LiveId" clId="{9257DEDC-DBCA-463C-A024-2939FCFE1DCB}" dt="2020-03-18T18:19:38.937" v="4477" actId="478"/>
          <ac:picMkLst>
            <pc:docMk/>
            <pc:sldMk cId="2038765311" sldId="477"/>
            <ac:picMk id="7" creationId="{00000000-0000-0000-0000-000000000000}"/>
          </ac:picMkLst>
        </pc:picChg>
        <pc:picChg chg="del">
          <ac:chgData name="Johnson Lee" userId="4f48acc81447147e" providerId="LiveId" clId="{9257DEDC-DBCA-463C-A024-2939FCFE1DCB}" dt="2020-03-18T18:19:37.883" v="4476" actId="478"/>
          <ac:picMkLst>
            <pc:docMk/>
            <pc:sldMk cId="2038765311" sldId="477"/>
            <ac:picMk id="9" creationId="{00000000-0000-0000-0000-000000000000}"/>
          </ac:picMkLst>
        </pc:picChg>
        <pc:picChg chg="add del mod">
          <ac:chgData name="Johnson Lee" userId="4f48acc81447147e" providerId="LiveId" clId="{9257DEDC-DBCA-463C-A024-2939FCFE1DCB}" dt="2020-03-18T19:48:30.016" v="6919" actId="478"/>
          <ac:picMkLst>
            <pc:docMk/>
            <pc:sldMk cId="2038765311" sldId="477"/>
            <ac:picMk id="11" creationId="{C5FBF11B-A137-4C24-A7CB-90E22F6777E8}"/>
          </ac:picMkLst>
        </pc:picChg>
        <pc:picChg chg="add mod">
          <ac:chgData name="Johnson Lee" userId="4f48acc81447147e" providerId="LiveId" clId="{9257DEDC-DBCA-463C-A024-2939FCFE1DCB}" dt="2020-03-18T19:48:37.486" v="6923" actId="1076"/>
          <ac:picMkLst>
            <pc:docMk/>
            <pc:sldMk cId="2038765311" sldId="477"/>
            <ac:picMk id="12" creationId="{0A47EE9A-789B-4448-975C-1D45C5F09E4B}"/>
          </ac:picMkLst>
        </pc:picChg>
      </pc:sldChg>
      <pc:sldChg chg="addSp delSp modSp mod ord">
        <pc:chgData name="Johnson Lee" userId="4f48acc81447147e" providerId="LiveId" clId="{9257DEDC-DBCA-463C-A024-2939FCFE1DCB}" dt="2020-03-18T20:14:11.345" v="8160" actId="20577"/>
        <pc:sldMkLst>
          <pc:docMk/>
          <pc:sldMk cId="1074263081" sldId="478"/>
        </pc:sldMkLst>
        <pc:spChg chg="del">
          <ac:chgData name="Johnson Lee" userId="4f48acc81447147e" providerId="LiveId" clId="{9257DEDC-DBCA-463C-A024-2939FCFE1DCB}" dt="2020-03-18T19:29:33.396" v="6362" actId="478"/>
          <ac:spMkLst>
            <pc:docMk/>
            <pc:sldMk cId="1074263081" sldId="478"/>
            <ac:spMk id="2" creationId="{00000000-0000-0000-0000-000000000000}"/>
          </ac:spMkLst>
        </pc:spChg>
        <pc:spChg chg="mod">
          <ac:chgData name="Johnson Lee" userId="4f48acc81447147e" providerId="LiveId" clId="{9257DEDC-DBCA-463C-A024-2939FCFE1DCB}" dt="2020-03-18T20:04:50.947" v="7352"/>
          <ac:spMkLst>
            <pc:docMk/>
            <pc:sldMk cId="1074263081" sldId="478"/>
            <ac:spMk id="5" creationId="{00000000-0000-0000-0000-000000000000}"/>
          </ac:spMkLst>
        </pc:spChg>
        <pc:spChg chg="mod">
          <ac:chgData name="Johnson Lee" userId="4f48acc81447147e" providerId="LiveId" clId="{9257DEDC-DBCA-463C-A024-2939FCFE1DCB}" dt="2020-03-18T20:14:11.345" v="8160" actId="20577"/>
          <ac:spMkLst>
            <pc:docMk/>
            <pc:sldMk cId="1074263081" sldId="478"/>
            <ac:spMk id="6" creationId="{00000000-0000-0000-0000-000000000000}"/>
          </ac:spMkLst>
        </pc:spChg>
        <pc:spChg chg="add del mod">
          <ac:chgData name="Johnson Lee" userId="4f48acc81447147e" providerId="LiveId" clId="{9257DEDC-DBCA-463C-A024-2939FCFE1DCB}" dt="2020-03-18T19:29:36.156" v="6363" actId="478"/>
          <ac:spMkLst>
            <pc:docMk/>
            <pc:sldMk cId="1074263081" sldId="478"/>
            <ac:spMk id="8" creationId="{7D2E710E-63D4-41C3-9962-4AC922A2A8C4}"/>
          </ac:spMkLst>
        </pc:spChg>
        <pc:spChg chg="add">
          <ac:chgData name="Johnson Lee" userId="4f48acc81447147e" providerId="LiveId" clId="{9257DEDC-DBCA-463C-A024-2939FCFE1DCB}" dt="2020-03-18T19:29:37.635" v="6364"/>
          <ac:spMkLst>
            <pc:docMk/>
            <pc:sldMk cId="1074263081" sldId="478"/>
            <ac:spMk id="9" creationId="{3B57B4AB-D88A-449A-9A1A-8E7BEB2A75C2}"/>
          </ac:spMkLst>
        </pc:spChg>
        <pc:picChg chg="del">
          <ac:chgData name="Johnson Lee" userId="4f48acc81447147e" providerId="LiveId" clId="{9257DEDC-DBCA-463C-A024-2939FCFE1DCB}" dt="2020-03-18T19:54:01.355" v="7131" actId="478"/>
          <ac:picMkLst>
            <pc:docMk/>
            <pc:sldMk cId="1074263081" sldId="478"/>
            <ac:picMk id="7" creationId="{00000000-0000-0000-0000-000000000000}"/>
          </ac:picMkLst>
        </pc:picChg>
      </pc:sldChg>
      <pc:sldChg chg="addSp delSp modSp mod ord">
        <pc:chgData name="Johnson Lee" userId="4f48acc81447147e" providerId="LiveId" clId="{9257DEDC-DBCA-463C-A024-2939FCFE1DCB}" dt="2020-03-18T19:39:35.793" v="6667" actId="14100"/>
        <pc:sldMkLst>
          <pc:docMk/>
          <pc:sldMk cId="143506642" sldId="479"/>
        </pc:sldMkLst>
        <pc:spChg chg="del">
          <ac:chgData name="Johnson Lee" userId="4f48acc81447147e" providerId="LiveId" clId="{9257DEDC-DBCA-463C-A024-2939FCFE1DCB}" dt="2020-03-18T19:29:51.861" v="6367" actId="478"/>
          <ac:spMkLst>
            <pc:docMk/>
            <pc:sldMk cId="143506642" sldId="479"/>
            <ac:spMk id="2" creationId="{00000000-0000-0000-0000-000000000000}"/>
          </ac:spMkLst>
        </pc:spChg>
        <pc:spChg chg="mod">
          <ac:chgData name="Johnson Lee" userId="4f48acc81447147e" providerId="LiveId" clId="{9257DEDC-DBCA-463C-A024-2939FCFE1DCB}" dt="2020-03-18T19:38:59.805" v="6644" actId="1076"/>
          <ac:spMkLst>
            <pc:docMk/>
            <pc:sldMk cId="143506642" sldId="479"/>
            <ac:spMk id="5" creationId="{00000000-0000-0000-0000-000000000000}"/>
          </ac:spMkLst>
        </pc:spChg>
        <pc:spChg chg="mod">
          <ac:chgData name="Johnson Lee" userId="4f48acc81447147e" providerId="LiveId" clId="{9257DEDC-DBCA-463C-A024-2939FCFE1DCB}" dt="2020-03-18T19:39:35.793" v="6667" actId="14100"/>
          <ac:spMkLst>
            <pc:docMk/>
            <pc:sldMk cId="143506642" sldId="479"/>
            <ac:spMk id="6" creationId="{00000000-0000-0000-0000-000000000000}"/>
          </ac:spMkLst>
        </pc:spChg>
        <pc:spChg chg="add del mod">
          <ac:chgData name="Johnson Lee" userId="4f48acc81447147e" providerId="LiveId" clId="{9257DEDC-DBCA-463C-A024-2939FCFE1DCB}" dt="2020-03-18T19:29:53.611" v="6368" actId="478"/>
          <ac:spMkLst>
            <pc:docMk/>
            <pc:sldMk cId="143506642" sldId="479"/>
            <ac:spMk id="7" creationId="{2D599DC9-4336-48E5-A95D-4C4D02D10A6D}"/>
          </ac:spMkLst>
        </pc:spChg>
        <pc:spChg chg="add">
          <ac:chgData name="Johnson Lee" userId="4f48acc81447147e" providerId="LiveId" clId="{9257DEDC-DBCA-463C-A024-2939FCFE1DCB}" dt="2020-03-18T19:29:54.782" v="6369"/>
          <ac:spMkLst>
            <pc:docMk/>
            <pc:sldMk cId="143506642" sldId="479"/>
            <ac:spMk id="9" creationId="{E3CFB388-4F2E-4EF6-A6D8-46BC11639FB0}"/>
          </ac:spMkLst>
        </pc:spChg>
        <pc:picChg chg="del">
          <ac:chgData name="Johnson Lee" userId="4f48acc81447147e" providerId="LiveId" clId="{9257DEDC-DBCA-463C-A024-2939FCFE1DCB}" dt="2020-03-18T19:30:11.051" v="6370" actId="478"/>
          <ac:picMkLst>
            <pc:docMk/>
            <pc:sldMk cId="143506642" sldId="479"/>
            <ac:picMk id="3074" creationId="{00000000-0000-0000-0000-000000000000}"/>
          </ac:picMkLst>
        </pc:picChg>
      </pc:sldChg>
      <pc:sldChg chg="del ord">
        <pc:chgData name="Johnson Lee" userId="4f48acc81447147e" providerId="LiveId" clId="{9257DEDC-DBCA-463C-A024-2939FCFE1DCB}" dt="2020-03-18T20:24:41.743" v="8368" actId="47"/>
        <pc:sldMkLst>
          <pc:docMk/>
          <pc:sldMk cId="3799815110" sldId="480"/>
        </pc:sldMkLst>
      </pc:sldChg>
      <pc:sldChg chg="addSp delSp modSp mod ord">
        <pc:chgData name="Johnson Lee" userId="4f48acc81447147e" providerId="LiveId" clId="{9257DEDC-DBCA-463C-A024-2939FCFE1DCB}" dt="2020-03-18T20:41:48.639" v="8630"/>
        <pc:sldMkLst>
          <pc:docMk/>
          <pc:sldMk cId="833017375" sldId="481"/>
        </pc:sldMkLst>
        <pc:spChg chg="del">
          <ac:chgData name="Johnson Lee" userId="4f48acc81447147e" providerId="LiveId" clId="{9257DEDC-DBCA-463C-A024-2939FCFE1DCB}" dt="2020-03-18T20:20:59.954" v="8319" actId="478"/>
          <ac:spMkLst>
            <pc:docMk/>
            <pc:sldMk cId="833017375" sldId="481"/>
            <ac:spMk id="2" creationId="{00000000-0000-0000-0000-000000000000}"/>
          </ac:spMkLst>
        </pc:spChg>
        <pc:spChg chg="del">
          <ac:chgData name="Johnson Lee" userId="4f48acc81447147e" providerId="LiveId" clId="{9257DEDC-DBCA-463C-A024-2939FCFE1DCB}" dt="2020-03-18T20:28:05.934" v="8425" actId="478"/>
          <ac:spMkLst>
            <pc:docMk/>
            <pc:sldMk cId="833017375" sldId="481"/>
            <ac:spMk id="4" creationId="{00000000-0000-0000-0000-000000000000}"/>
          </ac:spMkLst>
        </pc:spChg>
        <pc:spChg chg="mod">
          <ac:chgData name="Johnson Lee" userId="4f48acc81447147e" providerId="LiveId" clId="{9257DEDC-DBCA-463C-A024-2939FCFE1DCB}" dt="2020-03-18T20:29:01" v="8500" actId="20577"/>
          <ac:spMkLst>
            <pc:docMk/>
            <pc:sldMk cId="833017375" sldId="481"/>
            <ac:spMk id="5" creationId="{00000000-0000-0000-0000-000000000000}"/>
          </ac:spMkLst>
        </pc:spChg>
        <pc:spChg chg="del mod">
          <ac:chgData name="Johnson Lee" userId="4f48acc81447147e" providerId="LiveId" clId="{9257DEDC-DBCA-463C-A024-2939FCFE1DCB}" dt="2020-03-18T20:28:05.934" v="8425" actId="478"/>
          <ac:spMkLst>
            <pc:docMk/>
            <pc:sldMk cId="833017375" sldId="481"/>
            <ac:spMk id="6" creationId="{00000000-0000-0000-0000-000000000000}"/>
          </ac:spMkLst>
        </pc:spChg>
        <pc:spChg chg="del mod">
          <ac:chgData name="Johnson Lee" userId="4f48acc81447147e" providerId="LiveId" clId="{9257DEDC-DBCA-463C-A024-2939FCFE1DCB}" dt="2020-03-18T20:28:05.934" v="8425" actId="478"/>
          <ac:spMkLst>
            <pc:docMk/>
            <pc:sldMk cId="833017375" sldId="481"/>
            <ac:spMk id="7" creationId="{00000000-0000-0000-0000-000000000000}"/>
          </ac:spMkLst>
        </pc:spChg>
        <pc:spChg chg="mod">
          <ac:chgData name="Johnson Lee" userId="4f48acc81447147e" providerId="LiveId" clId="{9257DEDC-DBCA-463C-A024-2939FCFE1DCB}" dt="2020-03-18T20:28:08.429" v="8426" actId="1076"/>
          <ac:spMkLst>
            <pc:docMk/>
            <pc:sldMk cId="833017375" sldId="481"/>
            <ac:spMk id="8" creationId="{00000000-0000-0000-0000-000000000000}"/>
          </ac:spMkLst>
        </pc:spChg>
        <pc:spChg chg="add del mod">
          <ac:chgData name="Johnson Lee" userId="4f48acc81447147e" providerId="LiveId" clId="{9257DEDC-DBCA-463C-A024-2939FCFE1DCB}" dt="2020-03-18T20:21:02.051" v="8320" actId="478"/>
          <ac:spMkLst>
            <pc:docMk/>
            <pc:sldMk cId="833017375" sldId="481"/>
            <ac:spMk id="9" creationId="{3C18EEBD-039F-4FD7-9FF6-48E4874A9761}"/>
          </ac:spMkLst>
        </pc:spChg>
        <pc:spChg chg="add">
          <ac:chgData name="Johnson Lee" userId="4f48acc81447147e" providerId="LiveId" clId="{9257DEDC-DBCA-463C-A024-2939FCFE1DCB}" dt="2020-03-18T20:21:03.399" v="8321"/>
          <ac:spMkLst>
            <pc:docMk/>
            <pc:sldMk cId="833017375" sldId="481"/>
            <ac:spMk id="10" creationId="{1EED3743-3091-4C0C-AA49-B08D408AD8C0}"/>
          </ac:spMkLst>
        </pc:spChg>
        <pc:picChg chg="add del mod modCrop">
          <ac:chgData name="Johnson Lee" userId="4f48acc81447147e" providerId="LiveId" clId="{9257DEDC-DBCA-463C-A024-2939FCFE1DCB}" dt="2020-03-18T20:41:48.639" v="8630"/>
          <ac:picMkLst>
            <pc:docMk/>
            <pc:sldMk cId="833017375" sldId="481"/>
            <ac:picMk id="11" creationId="{0A141519-BD88-4083-8B9A-8FDD4FB7EEB2}"/>
          </ac:picMkLst>
        </pc:picChg>
      </pc:sldChg>
      <pc:sldChg chg="addSp modSp mod ord">
        <pc:chgData name="Johnson Lee" userId="4f48acc81447147e" providerId="LiveId" clId="{9257DEDC-DBCA-463C-A024-2939FCFE1DCB}" dt="2020-03-18T20:41:34.618" v="8629"/>
        <pc:sldMkLst>
          <pc:docMk/>
          <pc:sldMk cId="3088227993" sldId="483"/>
        </pc:sldMkLst>
        <pc:spChg chg="mod">
          <ac:chgData name="Johnson Lee" userId="4f48acc81447147e" providerId="LiveId" clId="{9257DEDC-DBCA-463C-A024-2939FCFE1DCB}" dt="2020-03-18T20:29:11.999" v="8502" actId="113"/>
          <ac:spMkLst>
            <pc:docMk/>
            <pc:sldMk cId="3088227993" sldId="483"/>
            <ac:spMk id="2" creationId="{00000000-0000-0000-0000-000000000000}"/>
          </ac:spMkLst>
        </pc:spChg>
        <pc:spChg chg="add mod">
          <ac:chgData name="Johnson Lee" userId="4f48acc81447147e" providerId="LiveId" clId="{9257DEDC-DBCA-463C-A024-2939FCFE1DCB}" dt="2020-03-18T20:26:30.141" v="8373" actId="14100"/>
          <ac:spMkLst>
            <pc:docMk/>
            <pc:sldMk cId="3088227993" sldId="483"/>
            <ac:spMk id="3" creationId="{ADFFFB3A-0145-42C3-8995-88CF023057F9}"/>
          </ac:spMkLst>
        </pc:spChg>
        <pc:spChg chg="add mod">
          <ac:chgData name="Johnson Lee" userId="4f48acc81447147e" providerId="LiveId" clId="{9257DEDC-DBCA-463C-A024-2939FCFE1DCB}" dt="2020-03-18T20:27:05.551" v="8380" actId="113"/>
          <ac:spMkLst>
            <pc:docMk/>
            <pc:sldMk cId="3088227993" sldId="483"/>
            <ac:spMk id="5" creationId="{8EFB6246-39D6-44F7-94ED-25B2E6018A60}"/>
          </ac:spMkLst>
        </pc:spChg>
        <pc:graphicFrameChg chg="mod modGraphic">
          <ac:chgData name="Johnson Lee" userId="4f48acc81447147e" providerId="LiveId" clId="{9257DEDC-DBCA-463C-A024-2939FCFE1DCB}" dt="2020-03-18T20:29:07.540" v="8501" actId="1076"/>
          <ac:graphicFrameMkLst>
            <pc:docMk/>
            <pc:sldMk cId="3088227993" sldId="483"/>
            <ac:graphicFrameMk id="4" creationId="{00000000-0000-0000-0000-000000000000}"/>
          </ac:graphicFrameMkLst>
        </pc:graphicFrameChg>
      </pc:sldChg>
      <pc:sldChg chg="del">
        <pc:chgData name="Johnson Lee" userId="4f48acc81447147e" providerId="LiveId" clId="{9257DEDC-DBCA-463C-A024-2939FCFE1DCB}" dt="2020-03-18T17:49:24.396" v="3987" actId="47"/>
        <pc:sldMkLst>
          <pc:docMk/>
          <pc:sldMk cId="454783448" sldId="488"/>
        </pc:sldMkLst>
      </pc:sldChg>
      <pc:sldChg chg="del">
        <pc:chgData name="Johnson Lee" userId="4f48acc81447147e" providerId="LiveId" clId="{9257DEDC-DBCA-463C-A024-2939FCFE1DCB}" dt="2020-03-18T17:59:02.678" v="4130" actId="47"/>
        <pc:sldMkLst>
          <pc:docMk/>
          <pc:sldMk cId="1368654152" sldId="489"/>
        </pc:sldMkLst>
      </pc:sldChg>
      <pc:sldChg chg="del">
        <pc:chgData name="Johnson Lee" userId="4f48acc81447147e" providerId="LiveId" clId="{9257DEDC-DBCA-463C-A024-2939FCFE1DCB}" dt="2020-03-18T17:59:02.678" v="4130" actId="47"/>
        <pc:sldMkLst>
          <pc:docMk/>
          <pc:sldMk cId="3422834309" sldId="490"/>
        </pc:sldMkLst>
      </pc:sldChg>
      <pc:sldChg chg="del">
        <pc:chgData name="Johnson Lee" userId="4f48acc81447147e" providerId="LiveId" clId="{9257DEDC-DBCA-463C-A024-2939FCFE1DCB}" dt="2020-03-18T17:59:02.678" v="4130" actId="47"/>
        <pc:sldMkLst>
          <pc:docMk/>
          <pc:sldMk cId="4175734731" sldId="491"/>
        </pc:sldMkLst>
      </pc:sldChg>
      <pc:sldChg chg="del">
        <pc:chgData name="Johnson Lee" userId="4f48acc81447147e" providerId="LiveId" clId="{9257DEDC-DBCA-463C-A024-2939FCFE1DCB}" dt="2020-03-18T17:37:22.406" v="3083" actId="47"/>
        <pc:sldMkLst>
          <pc:docMk/>
          <pc:sldMk cId="1729386551" sldId="498"/>
        </pc:sldMkLst>
      </pc:sldChg>
      <pc:sldChg chg="del">
        <pc:chgData name="Johnson Lee" userId="4f48acc81447147e" providerId="LiveId" clId="{9257DEDC-DBCA-463C-A024-2939FCFE1DCB}" dt="2020-03-18T17:37:22.406" v="3083" actId="47"/>
        <pc:sldMkLst>
          <pc:docMk/>
          <pc:sldMk cId="1269221059" sldId="499"/>
        </pc:sldMkLst>
      </pc:sldChg>
      <pc:sldChg chg="del">
        <pc:chgData name="Johnson Lee" userId="4f48acc81447147e" providerId="LiveId" clId="{9257DEDC-DBCA-463C-A024-2939FCFE1DCB}" dt="2020-03-18T17:37:22.406" v="3083" actId="47"/>
        <pc:sldMkLst>
          <pc:docMk/>
          <pc:sldMk cId="1850444862" sldId="502"/>
        </pc:sldMkLst>
      </pc:sldChg>
      <pc:sldChg chg="del">
        <pc:chgData name="Johnson Lee" userId="4f48acc81447147e" providerId="LiveId" clId="{9257DEDC-DBCA-463C-A024-2939FCFE1DCB}" dt="2020-03-18T17:37:22.406" v="3083" actId="47"/>
        <pc:sldMkLst>
          <pc:docMk/>
          <pc:sldMk cId="1409013561" sldId="504"/>
        </pc:sldMkLst>
      </pc:sldChg>
      <pc:sldChg chg="del">
        <pc:chgData name="Johnson Lee" userId="4f48acc81447147e" providerId="LiveId" clId="{9257DEDC-DBCA-463C-A024-2939FCFE1DCB}" dt="2020-03-18T17:37:22.406" v="3083" actId="47"/>
        <pc:sldMkLst>
          <pc:docMk/>
          <pc:sldMk cId="4200716162" sldId="505"/>
        </pc:sldMkLst>
      </pc:sldChg>
      <pc:sldChg chg="del">
        <pc:chgData name="Johnson Lee" userId="4f48acc81447147e" providerId="LiveId" clId="{9257DEDC-DBCA-463C-A024-2939FCFE1DCB}" dt="2020-03-18T17:37:22.406" v="3083" actId="47"/>
        <pc:sldMkLst>
          <pc:docMk/>
          <pc:sldMk cId="3355295535" sldId="506"/>
        </pc:sldMkLst>
      </pc:sldChg>
      <pc:sldChg chg="del">
        <pc:chgData name="Johnson Lee" userId="4f48acc81447147e" providerId="LiveId" clId="{9257DEDC-DBCA-463C-A024-2939FCFE1DCB}" dt="2020-03-18T20:42:50.767" v="8643" actId="47"/>
        <pc:sldMkLst>
          <pc:docMk/>
          <pc:sldMk cId="2595791696" sldId="510"/>
        </pc:sldMkLst>
      </pc:sldChg>
      <pc:sldChg chg="del">
        <pc:chgData name="Johnson Lee" userId="4f48acc81447147e" providerId="LiveId" clId="{9257DEDC-DBCA-463C-A024-2939FCFE1DCB}" dt="2020-03-18T20:42:50.767" v="8643" actId="47"/>
        <pc:sldMkLst>
          <pc:docMk/>
          <pc:sldMk cId="2897297445" sldId="511"/>
        </pc:sldMkLst>
      </pc:sldChg>
      <pc:sldChg chg="del">
        <pc:chgData name="Johnson Lee" userId="4f48acc81447147e" providerId="LiveId" clId="{9257DEDC-DBCA-463C-A024-2939FCFE1DCB}" dt="2020-03-18T20:42:50.767" v="8643" actId="47"/>
        <pc:sldMkLst>
          <pc:docMk/>
          <pc:sldMk cId="2986992949" sldId="512"/>
        </pc:sldMkLst>
      </pc:sldChg>
      <pc:sldChg chg="del">
        <pc:chgData name="Johnson Lee" userId="4f48acc81447147e" providerId="LiveId" clId="{9257DEDC-DBCA-463C-A024-2939FCFE1DCB}" dt="2020-03-18T20:42:50.767" v="8643" actId="47"/>
        <pc:sldMkLst>
          <pc:docMk/>
          <pc:sldMk cId="49180474" sldId="516"/>
        </pc:sldMkLst>
      </pc:sldChg>
      <pc:sldChg chg="del">
        <pc:chgData name="Johnson Lee" userId="4f48acc81447147e" providerId="LiveId" clId="{9257DEDC-DBCA-463C-A024-2939FCFE1DCB}" dt="2020-03-18T20:42:50.767" v="8643" actId="47"/>
        <pc:sldMkLst>
          <pc:docMk/>
          <pc:sldMk cId="815050219" sldId="519"/>
        </pc:sldMkLst>
      </pc:sldChg>
      <pc:sldChg chg="del">
        <pc:chgData name="Johnson Lee" userId="4f48acc81447147e" providerId="LiveId" clId="{9257DEDC-DBCA-463C-A024-2939FCFE1DCB}" dt="2020-03-18T18:49:12.940" v="5165" actId="47"/>
        <pc:sldMkLst>
          <pc:docMk/>
          <pc:sldMk cId="32199982" sldId="521"/>
        </pc:sldMkLst>
      </pc:sldChg>
      <pc:sldChg chg="del">
        <pc:chgData name="Johnson Lee" userId="4f48acc81447147e" providerId="LiveId" clId="{9257DEDC-DBCA-463C-A024-2939FCFE1DCB}" dt="2020-03-18T18:49:12.940" v="5165" actId="47"/>
        <pc:sldMkLst>
          <pc:docMk/>
          <pc:sldMk cId="3526030559" sldId="522"/>
        </pc:sldMkLst>
      </pc:sldChg>
      <pc:sldChg chg="del">
        <pc:chgData name="Johnson Lee" userId="4f48acc81447147e" providerId="LiveId" clId="{9257DEDC-DBCA-463C-A024-2939FCFE1DCB}" dt="2020-03-18T18:49:12.940" v="5165" actId="47"/>
        <pc:sldMkLst>
          <pc:docMk/>
          <pc:sldMk cId="1102830952" sldId="523"/>
        </pc:sldMkLst>
      </pc:sldChg>
      <pc:sldChg chg="del">
        <pc:chgData name="Johnson Lee" userId="4f48acc81447147e" providerId="LiveId" clId="{9257DEDC-DBCA-463C-A024-2939FCFE1DCB}" dt="2020-03-18T18:49:12.940" v="5165" actId="47"/>
        <pc:sldMkLst>
          <pc:docMk/>
          <pc:sldMk cId="2872101414" sldId="524"/>
        </pc:sldMkLst>
      </pc:sldChg>
      <pc:sldChg chg="del">
        <pc:chgData name="Johnson Lee" userId="4f48acc81447147e" providerId="LiveId" clId="{9257DEDC-DBCA-463C-A024-2939FCFE1DCB}" dt="2020-03-18T18:49:12.940" v="5165" actId="47"/>
        <pc:sldMkLst>
          <pc:docMk/>
          <pc:sldMk cId="2530911246" sldId="525"/>
        </pc:sldMkLst>
      </pc:sldChg>
      <pc:sldChg chg="del">
        <pc:chgData name="Johnson Lee" userId="4f48acc81447147e" providerId="LiveId" clId="{9257DEDC-DBCA-463C-A024-2939FCFE1DCB}" dt="2020-03-18T18:49:12.940" v="5165" actId="47"/>
        <pc:sldMkLst>
          <pc:docMk/>
          <pc:sldMk cId="2200616487" sldId="526"/>
        </pc:sldMkLst>
      </pc:sldChg>
      <pc:sldChg chg="del">
        <pc:chgData name="Johnson Lee" userId="4f48acc81447147e" providerId="LiveId" clId="{9257DEDC-DBCA-463C-A024-2939FCFE1DCB}" dt="2020-03-18T18:49:12.940" v="5165" actId="47"/>
        <pc:sldMkLst>
          <pc:docMk/>
          <pc:sldMk cId="2663914704" sldId="527"/>
        </pc:sldMkLst>
      </pc:sldChg>
      <pc:sldChg chg="del">
        <pc:chgData name="Johnson Lee" userId="4f48acc81447147e" providerId="LiveId" clId="{9257DEDC-DBCA-463C-A024-2939FCFE1DCB}" dt="2020-03-18T18:49:12.940" v="5165" actId="47"/>
        <pc:sldMkLst>
          <pc:docMk/>
          <pc:sldMk cId="1289569129" sldId="528"/>
        </pc:sldMkLst>
      </pc:sldChg>
      <pc:sldChg chg="del">
        <pc:chgData name="Johnson Lee" userId="4f48acc81447147e" providerId="LiveId" clId="{9257DEDC-DBCA-463C-A024-2939FCFE1DCB}" dt="2020-03-18T18:49:12.940" v="5165" actId="47"/>
        <pc:sldMkLst>
          <pc:docMk/>
          <pc:sldMk cId="789492970" sldId="529"/>
        </pc:sldMkLst>
      </pc:sldChg>
      <pc:sldChg chg="del">
        <pc:chgData name="Johnson Lee" userId="4f48acc81447147e" providerId="LiveId" clId="{9257DEDC-DBCA-463C-A024-2939FCFE1DCB}" dt="2020-03-18T18:49:12.940" v="5165" actId="47"/>
        <pc:sldMkLst>
          <pc:docMk/>
          <pc:sldMk cId="449888269" sldId="548"/>
        </pc:sldMkLst>
      </pc:sldChg>
      <pc:sldChg chg="del">
        <pc:chgData name="Johnson Lee" userId="4f48acc81447147e" providerId="LiveId" clId="{9257DEDC-DBCA-463C-A024-2939FCFE1DCB}" dt="2020-03-18T18:49:12.940" v="5165" actId="47"/>
        <pc:sldMkLst>
          <pc:docMk/>
          <pc:sldMk cId="4103113944" sldId="549"/>
        </pc:sldMkLst>
      </pc:sldChg>
      <pc:sldChg chg="del">
        <pc:chgData name="Johnson Lee" userId="4f48acc81447147e" providerId="LiveId" clId="{9257DEDC-DBCA-463C-A024-2939FCFE1DCB}" dt="2020-03-18T18:49:12.940" v="5165" actId="47"/>
        <pc:sldMkLst>
          <pc:docMk/>
          <pc:sldMk cId="1647017626" sldId="554"/>
        </pc:sldMkLst>
      </pc:sldChg>
      <pc:sldChg chg="del">
        <pc:chgData name="Johnson Lee" userId="4f48acc81447147e" providerId="LiveId" clId="{9257DEDC-DBCA-463C-A024-2939FCFE1DCB}" dt="2020-03-18T18:49:12.940" v="5165" actId="47"/>
        <pc:sldMkLst>
          <pc:docMk/>
          <pc:sldMk cId="4239202858" sldId="555"/>
        </pc:sldMkLst>
      </pc:sldChg>
      <pc:sldChg chg="addSp delSp modSp add del mod delAnim">
        <pc:chgData name="Johnson Lee" userId="4f48acc81447147e" providerId="LiveId" clId="{9257DEDC-DBCA-463C-A024-2939FCFE1DCB}" dt="2020-03-18T21:01:42.938" v="9251" actId="14100"/>
        <pc:sldMkLst>
          <pc:docMk/>
          <pc:sldMk cId="1398735785" sldId="556"/>
        </pc:sldMkLst>
        <pc:spChg chg="mod">
          <ac:chgData name="Johnson Lee" userId="4f48acc81447147e" providerId="LiveId" clId="{9257DEDC-DBCA-463C-A024-2939FCFE1DCB}" dt="2020-03-18T20:52:20.692" v="9098"/>
          <ac:spMkLst>
            <pc:docMk/>
            <pc:sldMk cId="1398735785" sldId="556"/>
            <ac:spMk id="2" creationId="{806D076C-823A-459D-8A0C-514ACF14E88D}"/>
          </ac:spMkLst>
        </pc:spChg>
        <pc:spChg chg="del mod">
          <ac:chgData name="Johnson Lee" userId="4f48acc81447147e" providerId="LiveId" clId="{9257DEDC-DBCA-463C-A024-2939FCFE1DCB}" dt="2020-03-18T20:51:16.127" v="9062" actId="478"/>
          <ac:spMkLst>
            <pc:docMk/>
            <pc:sldMk cId="1398735785" sldId="556"/>
            <ac:spMk id="4" creationId="{0E552396-7EF1-4262-93A7-811ADE1E06B5}"/>
          </ac:spMkLst>
        </pc:spChg>
        <pc:spChg chg="add mod">
          <ac:chgData name="Johnson Lee" userId="4f48acc81447147e" providerId="LiveId" clId="{9257DEDC-DBCA-463C-A024-2939FCFE1DCB}" dt="2020-03-18T20:59:24.555" v="9210"/>
          <ac:spMkLst>
            <pc:docMk/>
            <pc:sldMk cId="1398735785" sldId="556"/>
            <ac:spMk id="5" creationId="{FE1A8F61-2855-4A51-B1D4-039AA0C7B932}"/>
          </ac:spMkLst>
        </pc:spChg>
        <pc:spChg chg="add mod">
          <ac:chgData name="Johnson Lee" userId="4f48acc81447147e" providerId="LiveId" clId="{9257DEDC-DBCA-463C-A024-2939FCFE1DCB}" dt="2020-03-18T21:01:42.938" v="9251" actId="14100"/>
          <ac:spMkLst>
            <pc:docMk/>
            <pc:sldMk cId="1398735785" sldId="556"/>
            <ac:spMk id="6" creationId="{2453CC60-6C62-4C3B-9D8E-28E681465510}"/>
          </ac:spMkLst>
        </pc:spChg>
        <pc:spChg chg="add del mod">
          <ac:chgData name="Johnson Lee" userId="4f48acc81447147e" providerId="LiveId" clId="{9257DEDC-DBCA-463C-A024-2939FCFE1DCB}" dt="2020-03-18T20:51:23.409" v="9064" actId="478"/>
          <ac:spMkLst>
            <pc:docMk/>
            <pc:sldMk cId="1398735785" sldId="556"/>
            <ac:spMk id="7" creationId="{5E26E151-BA2D-4C1F-8DF0-BD3E7F2FD4B4}"/>
          </ac:spMkLst>
        </pc:spChg>
      </pc:sldChg>
      <pc:sldChg chg="del">
        <pc:chgData name="Johnson Lee" userId="4f48acc81447147e" providerId="LiveId" clId="{9257DEDC-DBCA-463C-A024-2939FCFE1DCB}" dt="2020-03-18T18:49:12.940" v="5165" actId="47"/>
        <pc:sldMkLst>
          <pc:docMk/>
          <pc:sldMk cId="2815000212" sldId="564"/>
        </pc:sldMkLst>
      </pc:sldChg>
      <pc:sldChg chg="del">
        <pc:chgData name="Johnson Lee" userId="4f48acc81447147e" providerId="LiveId" clId="{9257DEDC-DBCA-463C-A024-2939FCFE1DCB}" dt="2020-03-18T18:49:12.940" v="5165" actId="47"/>
        <pc:sldMkLst>
          <pc:docMk/>
          <pc:sldMk cId="2972410905" sldId="565"/>
        </pc:sldMkLst>
      </pc:sldChg>
      <pc:sldChg chg="del">
        <pc:chgData name="Johnson Lee" userId="4f48acc81447147e" providerId="LiveId" clId="{9257DEDC-DBCA-463C-A024-2939FCFE1DCB}" dt="2020-03-18T18:49:12.940" v="5165" actId="47"/>
        <pc:sldMkLst>
          <pc:docMk/>
          <pc:sldMk cId="658436933" sldId="566"/>
        </pc:sldMkLst>
      </pc:sldChg>
      <pc:sldChg chg="del">
        <pc:chgData name="Johnson Lee" userId="4f48acc81447147e" providerId="LiveId" clId="{9257DEDC-DBCA-463C-A024-2939FCFE1DCB}" dt="2020-03-18T18:49:12.940" v="5165" actId="47"/>
        <pc:sldMkLst>
          <pc:docMk/>
          <pc:sldMk cId="3223311754" sldId="567"/>
        </pc:sldMkLst>
      </pc:sldChg>
      <pc:sldChg chg="del">
        <pc:chgData name="Johnson Lee" userId="4f48acc81447147e" providerId="LiveId" clId="{9257DEDC-DBCA-463C-A024-2939FCFE1DCB}" dt="2020-03-18T16:26:23.485" v="44" actId="47"/>
        <pc:sldMkLst>
          <pc:docMk/>
          <pc:sldMk cId="2135390122" sldId="568"/>
        </pc:sldMkLst>
      </pc:sldChg>
      <pc:sldChg chg="del">
        <pc:chgData name="Johnson Lee" userId="4f48acc81447147e" providerId="LiveId" clId="{9257DEDC-DBCA-463C-A024-2939FCFE1DCB}" dt="2020-03-18T16:26:23.485" v="44" actId="47"/>
        <pc:sldMkLst>
          <pc:docMk/>
          <pc:sldMk cId="945812380" sldId="569"/>
        </pc:sldMkLst>
      </pc:sldChg>
      <pc:sldChg chg="del">
        <pc:chgData name="Johnson Lee" userId="4f48acc81447147e" providerId="LiveId" clId="{9257DEDC-DBCA-463C-A024-2939FCFE1DCB}" dt="2020-03-18T17:37:22.406" v="3083" actId="47"/>
        <pc:sldMkLst>
          <pc:docMk/>
          <pc:sldMk cId="219604576" sldId="571"/>
        </pc:sldMkLst>
      </pc:sldChg>
      <pc:sldChg chg="del">
        <pc:chgData name="Johnson Lee" userId="4f48acc81447147e" providerId="LiveId" clId="{9257DEDC-DBCA-463C-A024-2939FCFE1DCB}" dt="2020-03-18T17:37:22.406" v="3083" actId="47"/>
        <pc:sldMkLst>
          <pc:docMk/>
          <pc:sldMk cId="2161174449" sldId="573"/>
        </pc:sldMkLst>
      </pc:sldChg>
      <pc:sldChg chg="del">
        <pc:chgData name="Johnson Lee" userId="4f48acc81447147e" providerId="LiveId" clId="{9257DEDC-DBCA-463C-A024-2939FCFE1DCB}" dt="2020-03-18T17:37:22.406" v="3083" actId="47"/>
        <pc:sldMkLst>
          <pc:docMk/>
          <pc:sldMk cId="1008727319" sldId="575"/>
        </pc:sldMkLst>
      </pc:sldChg>
      <pc:sldChg chg="del">
        <pc:chgData name="Johnson Lee" userId="4f48acc81447147e" providerId="LiveId" clId="{9257DEDC-DBCA-463C-A024-2939FCFE1DCB}" dt="2020-03-18T17:37:22.406" v="3083" actId="47"/>
        <pc:sldMkLst>
          <pc:docMk/>
          <pc:sldMk cId="2514027311" sldId="577"/>
        </pc:sldMkLst>
      </pc:sldChg>
      <pc:sldChg chg="add del">
        <pc:chgData name="Johnson Lee" userId="4f48acc81447147e" providerId="LiveId" clId="{9257DEDC-DBCA-463C-A024-2939FCFE1DCB}" dt="2020-03-18T20:38:58.813" v="8601" actId="47"/>
        <pc:sldMkLst>
          <pc:docMk/>
          <pc:sldMk cId="1370184579" sldId="579"/>
        </pc:sldMkLst>
      </pc:sldChg>
      <pc:sldChg chg="del">
        <pc:chgData name="Johnson Lee" userId="4f48acc81447147e" providerId="LiveId" clId="{9257DEDC-DBCA-463C-A024-2939FCFE1DCB}" dt="2020-03-18T17:37:22.406" v="3083" actId="47"/>
        <pc:sldMkLst>
          <pc:docMk/>
          <pc:sldMk cId="2034460610" sldId="579"/>
        </pc:sldMkLst>
      </pc:sldChg>
      <pc:sldChg chg="del">
        <pc:chgData name="Johnson Lee" userId="4f48acc81447147e" providerId="LiveId" clId="{9257DEDC-DBCA-463C-A024-2939FCFE1DCB}" dt="2020-03-18T17:37:22.406" v="3083" actId="47"/>
        <pc:sldMkLst>
          <pc:docMk/>
          <pc:sldMk cId="2354571895" sldId="581"/>
        </pc:sldMkLst>
      </pc:sldChg>
      <pc:sldChg chg="add del">
        <pc:chgData name="Johnson Lee" userId="4f48acc81447147e" providerId="LiveId" clId="{9257DEDC-DBCA-463C-A024-2939FCFE1DCB}" dt="2020-03-18T16:26:39.287" v="47" actId="47"/>
        <pc:sldMkLst>
          <pc:docMk/>
          <pc:sldMk cId="184503064" sldId="582"/>
        </pc:sldMkLst>
      </pc:sldChg>
      <pc:sldChg chg="modSp add del mod ord">
        <pc:chgData name="Johnson Lee" userId="4f48acc81447147e" providerId="LiveId" clId="{9257DEDC-DBCA-463C-A024-2939FCFE1DCB}" dt="2020-03-18T16:38:32.964" v="758" actId="47"/>
        <pc:sldMkLst>
          <pc:docMk/>
          <pc:sldMk cId="4064246580" sldId="582"/>
        </pc:sldMkLst>
        <pc:spChg chg="mod">
          <ac:chgData name="Johnson Lee" userId="4f48acc81447147e" providerId="LiveId" clId="{9257DEDC-DBCA-463C-A024-2939FCFE1DCB}" dt="2020-03-18T16:38:00.137" v="747"/>
          <ac:spMkLst>
            <pc:docMk/>
            <pc:sldMk cId="4064246580" sldId="582"/>
            <ac:spMk id="2" creationId="{1158999B-AFFA-4AD8-9E02-3532824AC375}"/>
          </ac:spMkLst>
        </pc:spChg>
      </pc:sldChg>
      <pc:sldChg chg="add del ord">
        <pc:chgData name="Johnson Lee" userId="4f48acc81447147e" providerId="LiveId" clId="{9257DEDC-DBCA-463C-A024-2939FCFE1DCB}" dt="2020-03-18T20:29:21.064" v="8504" actId="47"/>
        <pc:sldMkLst>
          <pc:docMk/>
          <pc:sldMk cId="1921079827" sldId="583"/>
        </pc:sldMkLst>
      </pc:sldChg>
      <pc:sldChg chg="add del">
        <pc:chgData name="Johnson Lee" userId="4f48acc81447147e" providerId="LiveId" clId="{9257DEDC-DBCA-463C-A024-2939FCFE1DCB}" dt="2020-03-18T20:37:36.840" v="8564" actId="47"/>
        <pc:sldMkLst>
          <pc:docMk/>
          <pc:sldMk cId="4104120367" sldId="584"/>
        </pc:sldMkLst>
      </pc:sldChg>
      <pc:sldChg chg="addSp delSp modSp add mod ord delAnim modAnim">
        <pc:chgData name="Johnson Lee" userId="4f48acc81447147e" providerId="LiveId" clId="{9257DEDC-DBCA-463C-A024-2939FCFE1DCB}" dt="2020-03-18T18:08:26.202" v="4303" actId="20577"/>
        <pc:sldMkLst>
          <pc:docMk/>
          <pc:sldMk cId="382374623" sldId="585"/>
        </pc:sldMkLst>
        <pc:spChg chg="mod">
          <ac:chgData name="Johnson Lee" userId="4f48acc81447147e" providerId="LiveId" clId="{9257DEDC-DBCA-463C-A024-2939FCFE1DCB}" dt="2020-03-18T18:08:26.202" v="4303" actId="20577"/>
          <ac:spMkLst>
            <pc:docMk/>
            <pc:sldMk cId="382374623" sldId="585"/>
            <ac:spMk id="9" creationId="{00000000-0000-0000-0000-000000000000}"/>
          </ac:spMkLst>
        </pc:spChg>
        <pc:spChg chg="del mod">
          <ac:chgData name="Johnson Lee" userId="4f48acc81447147e" providerId="LiveId" clId="{9257DEDC-DBCA-463C-A024-2939FCFE1DCB}" dt="2020-03-18T16:44:59.062" v="1265" actId="478"/>
          <ac:spMkLst>
            <pc:docMk/>
            <pc:sldMk cId="382374623" sldId="585"/>
            <ac:spMk id="10" creationId="{00000000-0000-0000-0000-000000000000}"/>
          </ac:spMkLst>
        </pc:spChg>
        <pc:spChg chg="del">
          <ac:chgData name="Johnson Lee" userId="4f48acc81447147e" providerId="LiveId" clId="{9257DEDC-DBCA-463C-A024-2939FCFE1DCB}" dt="2020-03-18T16:40:57.256" v="855" actId="478"/>
          <ac:spMkLst>
            <pc:docMk/>
            <pc:sldMk cId="382374623" sldId="585"/>
            <ac:spMk id="16" creationId="{00000000-0000-0000-0000-000000000000}"/>
          </ac:spMkLst>
        </pc:spChg>
        <pc:spChg chg="add del mod">
          <ac:chgData name="Johnson Lee" userId="4f48acc81447147e" providerId="LiveId" clId="{9257DEDC-DBCA-463C-A024-2939FCFE1DCB}" dt="2020-03-18T16:45:01.332" v="1266" actId="478"/>
          <ac:spMkLst>
            <pc:docMk/>
            <pc:sldMk cId="382374623" sldId="585"/>
            <ac:spMk id="18" creationId="{56D0F4EE-9CD1-4875-A942-10D445BDDCD4}"/>
          </ac:spMkLst>
        </pc:spChg>
        <pc:spChg chg="add del mod">
          <ac:chgData name="Johnson Lee" userId="4f48acc81447147e" providerId="LiveId" clId="{9257DEDC-DBCA-463C-A024-2939FCFE1DCB}" dt="2020-03-18T16:50:39.375" v="1355" actId="478"/>
          <ac:spMkLst>
            <pc:docMk/>
            <pc:sldMk cId="382374623" sldId="585"/>
            <ac:spMk id="20" creationId="{6D8F9AAE-15B2-47D7-AF04-C0BDCA634747}"/>
          </ac:spMkLst>
        </pc:spChg>
        <pc:spChg chg="add mod">
          <ac:chgData name="Johnson Lee" userId="4f48acc81447147e" providerId="LiveId" clId="{9257DEDC-DBCA-463C-A024-2939FCFE1DCB}" dt="2020-03-18T17:36:06.610" v="3076" actId="255"/>
          <ac:spMkLst>
            <pc:docMk/>
            <pc:sldMk cId="382374623" sldId="585"/>
            <ac:spMk id="22" creationId="{CF4314F5-42C9-4AC5-A997-E334171F151E}"/>
          </ac:spMkLst>
        </pc:spChg>
        <pc:grpChg chg="del">
          <ac:chgData name="Johnson Lee" userId="4f48acc81447147e" providerId="LiveId" clId="{9257DEDC-DBCA-463C-A024-2939FCFE1DCB}" dt="2020-03-18T16:40:54.583" v="854" actId="478"/>
          <ac:grpSpMkLst>
            <pc:docMk/>
            <pc:sldMk cId="382374623" sldId="585"/>
            <ac:grpSpMk id="2" creationId="{00000000-0000-0000-0000-000000000000}"/>
          </ac:grpSpMkLst>
        </pc:grpChg>
        <pc:grpChg chg="del">
          <ac:chgData name="Johnson Lee" userId="4f48acc81447147e" providerId="LiveId" clId="{9257DEDC-DBCA-463C-A024-2939FCFE1DCB}" dt="2020-03-18T16:40:57.256" v="855" actId="478"/>
          <ac:grpSpMkLst>
            <pc:docMk/>
            <pc:sldMk cId="382374623" sldId="585"/>
            <ac:grpSpMk id="15" creationId="{00000000-0000-0000-0000-000000000000}"/>
          </ac:grpSpMkLst>
        </pc:grpChg>
      </pc:sldChg>
      <pc:sldChg chg="addSp delSp add del">
        <pc:chgData name="Johnson Lee" userId="4f48acc81447147e" providerId="LiveId" clId="{9257DEDC-DBCA-463C-A024-2939FCFE1DCB}" dt="2020-03-18T16:47:23.127" v="1271" actId="47"/>
        <pc:sldMkLst>
          <pc:docMk/>
          <pc:sldMk cId="147126990" sldId="586"/>
        </pc:sldMkLst>
        <pc:picChg chg="add del">
          <ac:chgData name="Johnson Lee" userId="4f48acc81447147e" providerId="LiveId" clId="{9257DEDC-DBCA-463C-A024-2939FCFE1DCB}" dt="2020-03-18T16:47:15.588" v="1269"/>
          <ac:picMkLst>
            <pc:docMk/>
            <pc:sldMk cId="147126990" sldId="586"/>
            <ac:picMk id="4" creationId="{F5DD7463-7DE6-435C-BBFD-4B96AED739CB}"/>
          </ac:picMkLst>
        </pc:picChg>
      </pc:sldChg>
      <pc:sldChg chg="add del ord">
        <pc:chgData name="Johnson Lee" userId="4f48acc81447147e" providerId="LiveId" clId="{9257DEDC-DBCA-463C-A024-2939FCFE1DCB}" dt="2020-03-18T20:42:50.767" v="8643" actId="47"/>
        <pc:sldMkLst>
          <pc:docMk/>
          <pc:sldMk cId="2504429005" sldId="587"/>
        </pc:sldMkLst>
      </pc:sldChg>
      <pc:sldChg chg="delSp add del mod">
        <pc:chgData name="Johnson Lee" userId="4f48acc81447147e" providerId="LiveId" clId="{9257DEDC-DBCA-463C-A024-2939FCFE1DCB}" dt="2020-03-18T16:52:52.863" v="1360" actId="47"/>
        <pc:sldMkLst>
          <pc:docMk/>
          <pc:sldMk cId="302115545" sldId="588"/>
        </pc:sldMkLst>
        <pc:spChg chg="del">
          <ac:chgData name="Johnson Lee" userId="4f48acc81447147e" providerId="LiveId" clId="{9257DEDC-DBCA-463C-A024-2939FCFE1DCB}" dt="2020-03-18T16:52:34.340" v="1357" actId="478"/>
          <ac:spMkLst>
            <pc:docMk/>
            <pc:sldMk cId="302115545" sldId="588"/>
            <ac:spMk id="2" creationId="{6FDA29C2-3250-4B56-BBC9-7D2F082A4D80}"/>
          </ac:spMkLst>
        </pc:spChg>
        <pc:spChg chg="del">
          <ac:chgData name="Johnson Lee" userId="4f48acc81447147e" providerId="LiveId" clId="{9257DEDC-DBCA-463C-A024-2939FCFE1DCB}" dt="2020-03-18T16:52:35.937" v="1358" actId="478"/>
          <ac:spMkLst>
            <pc:docMk/>
            <pc:sldMk cId="302115545" sldId="588"/>
            <ac:spMk id="3" creationId="{4DD546E2-467E-49CC-BB5E-AB58B267132F}"/>
          </ac:spMkLst>
        </pc:spChg>
      </pc:sldChg>
      <pc:sldChg chg="modSp add mod ord">
        <pc:chgData name="Johnson Lee" userId="4f48acc81447147e" providerId="LiveId" clId="{9257DEDC-DBCA-463C-A024-2939FCFE1DCB}" dt="2020-03-18T18:20:07.999" v="4485" actId="113"/>
        <pc:sldMkLst>
          <pc:docMk/>
          <pc:sldMk cId="3543487344" sldId="588"/>
        </pc:sldMkLst>
        <pc:spChg chg="mod">
          <ac:chgData name="Johnson Lee" userId="4f48acc81447147e" providerId="LiveId" clId="{9257DEDC-DBCA-463C-A024-2939FCFE1DCB}" dt="2020-03-18T18:06:41.282" v="4293" actId="20577"/>
          <ac:spMkLst>
            <pc:docMk/>
            <pc:sldMk cId="3543487344" sldId="588"/>
            <ac:spMk id="9" creationId="{00000000-0000-0000-0000-000000000000}"/>
          </ac:spMkLst>
        </pc:spChg>
        <pc:spChg chg="mod">
          <ac:chgData name="Johnson Lee" userId="4f48acc81447147e" providerId="LiveId" clId="{9257DEDC-DBCA-463C-A024-2939FCFE1DCB}" dt="2020-03-18T18:20:07.999" v="4485" actId="113"/>
          <ac:spMkLst>
            <pc:docMk/>
            <pc:sldMk cId="3543487344" sldId="588"/>
            <ac:spMk id="22" creationId="{CF4314F5-42C9-4AC5-A997-E334171F151E}"/>
          </ac:spMkLst>
        </pc:spChg>
      </pc:sldChg>
      <pc:sldChg chg="add del">
        <pc:chgData name="Johnson Lee" userId="4f48acc81447147e" providerId="LiveId" clId="{9257DEDC-DBCA-463C-A024-2939FCFE1DCB}" dt="2020-03-18T18:20:49.083" v="4488" actId="47"/>
        <pc:sldMkLst>
          <pc:docMk/>
          <pc:sldMk cId="1533505654" sldId="589"/>
        </pc:sldMkLst>
      </pc:sldChg>
      <pc:sldChg chg="add del">
        <pc:chgData name="Johnson Lee" userId="4f48acc81447147e" providerId="LiveId" clId="{9257DEDC-DBCA-463C-A024-2939FCFE1DCB}" dt="2020-03-18T18:21:16.393" v="4491" actId="47"/>
        <pc:sldMkLst>
          <pc:docMk/>
          <pc:sldMk cId="2264423894" sldId="589"/>
        </pc:sldMkLst>
      </pc:sldChg>
      <pc:sldChg chg="addSp delSp modSp add mod">
        <pc:chgData name="Johnson Lee" userId="4f48acc81447147e" providerId="LiveId" clId="{9257DEDC-DBCA-463C-A024-2939FCFE1DCB}" dt="2020-03-18T20:14:38.934" v="8161" actId="478"/>
        <pc:sldMkLst>
          <pc:docMk/>
          <pc:sldMk cId="3440329118" sldId="589"/>
        </pc:sldMkLst>
        <pc:spChg chg="del">
          <ac:chgData name="Johnson Lee" userId="4f48acc81447147e" providerId="LiveId" clId="{9257DEDC-DBCA-463C-A024-2939FCFE1DCB}" dt="2020-03-18T18:38:07.418" v="5120" actId="478"/>
          <ac:spMkLst>
            <pc:docMk/>
            <pc:sldMk cId="3440329118" sldId="589"/>
            <ac:spMk id="2" creationId="{BEEC5624-60C0-4410-85E0-63034FF36C54}"/>
          </ac:spMkLst>
        </pc:spChg>
        <pc:spChg chg="add del mod">
          <ac:chgData name="Johnson Lee" userId="4f48acc81447147e" providerId="LiveId" clId="{9257DEDC-DBCA-463C-A024-2939FCFE1DCB}" dt="2020-03-18T19:48:45.350" v="6925" actId="27636"/>
          <ac:spMkLst>
            <pc:docMk/>
            <pc:sldMk cId="3440329118" sldId="589"/>
            <ac:spMk id="3" creationId="{B8BFF84C-26C0-4119-A569-57E96EA308DE}"/>
          </ac:spMkLst>
        </pc:spChg>
        <pc:spChg chg="add mod">
          <ac:chgData name="Johnson Lee" userId="4f48acc81447147e" providerId="LiveId" clId="{9257DEDC-DBCA-463C-A024-2939FCFE1DCB}" dt="2020-03-18T19:21:00.115" v="6131" actId="404"/>
          <ac:spMkLst>
            <pc:docMk/>
            <pc:sldMk cId="3440329118" sldId="589"/>
            <ac:spMk id="4" creationId="{86656D62-612A-4AA5-B003-930D962FB08D}"/>
          </ac:spMkLst>
        </pc:spChg>
        <pc:spChg chg="add del mod">
          <ac:chgData name="Johnson Lee" userId="4f48acc81447147e" providerId="LiveId" clId="{9257DEDC-DBCA-463C-A024-2939FCFE1DCB}" dt="2020-03-18T18:51:04.561" v="5171" actId="478"/>
          <ac:spMkLst>
            <pc:docMk/>
            <pc:sldMk cId="3440329118" sldId="589"/>
            <ac:spMk id="5" creationId="{FB963907-82A9-4A2C-8799-075E608C0D03}"/>
          </ac:spMkLst>
        </pc:spChg>
        <pc:spChg chg="add mod">
          <ac:chgData name="Johnson Lee" userId="4f48acc81447147e" providerId="LiveId" clId="{9257DEDC-DBCA-463C-A024-2939FCFE1DCB}" dt="2020-03-18T18:53:08.133" v="5198" actId="1076"/>
          <ac:spMkLst>
            <pc:docMk/>
            <pc:sldMk cId="3440329118" sldId="589"/>
            <ac:spMk id="6" creationId="{0AAC7E28-5A08-432A-9F05-A41ACAF354EE}"/>
          </ac:spMkLst>
        </pc:spChg>
        <pc:spChg chg="add mod">
          <ac:chgData name="Johnson Lee" userId="4f48acc81447147e" providerId="LiveId" clId="{9257DEDC-DBCA-463C-A024-2939FCFE1DCB}" dt="2020-03-18T19:48:48.207" v="6927" actId="27636"/>
          <ac:spMkLst>
            <pc:docMk/>
            <pc:sldMk cId="3440329118" sldId="589"/>
            <ac:spMk id="7" creationId="{F4100458-62B1-42E5-87AE-89A5ECEE3032}"/>
          </ac:spMkLst>
        </pc:spChg>
        <pc:spChg chg="add mod">
          <ac:chgData name="Johnson Lee" userId="4f48acc81447147e" providerId="LiveId" clId="{9257DEDC-DBCA-463C-A024-2939FCFE1DCB}" dt="2020-03-18T19:21:03.857" v="6132" actId="404"/>
          <ac:spMkLst>
            <pc:docMk/>
            <pc:sldMk cId="3440329118" sldId="589"/>
            <ac:spMk id="8" creationId="{AC671BB2-3281-4403-9C5F-ED65FE2E1C50}"/>
          </ac:spMkLst>
        </pc:spChg>
        <pc:spChg chg="add mod">
          <ac:chgData name="Johnson Lee" userId="4f48acc81447147e" providerId="LiveId" clId="{9257DEDC-DBCA-463C-A024-2939FCFE1DCB}" dt="2020-03-18T19:06:24.845" v="5691" actId="1076"/>
          <ac:spMkLst>
            <pc:docMk/>
            <pc:sldMk cId="3440329118" sldId="589"/>
            <ac:spMk id="9" creationId="{06061452-04A8-4792-94BD-D59760BFEECE}"/>
          </ac:spMkLst>
        </pc:spChg>
        <pc:spChg chg="add del mod">
          <ac:chgData name="Johnson Lee" userId="4f48acc81447147e" providerId="LiveId" clId="{9257DEDC-DBCA-463C-A024-2939FCFE1DCB}" dt="2020-03-18T20:14:38.934" v="8161" actId="478"/>
          <ac:spMkLst>
            <pc:docMk/>
            <pc:sldMk cId="3440329118" sldId="589"/>
            <ac:spMk id="10" creationId="{E4420EDB-92BE-404C-B1C9-BA1C40EADB90}"/>
          </ac:spMkLst>
        </pc:spChg>
      </pc:sldChg>
      <pc:sldChg chg="add del">
        <pc:chgData name="Johnson Lee" userId="4f48acc81447147e" providerId="LiveId" clId="{9257DEDC-DBCA-463C-A024-2939FCFE1DCB}" dt="2020-03-18T18:09:29.524" v="4332" actId="47"/>
        <pc:sldMkLst>
          <pc:docMk/>
          <pc:sldMk cId="3483709333" sldId="589"/>
        </pc:sldMkLst>
      </pc:sldChg>
      <pc:sldChg chg="addSp delSp modSp add del mod">
        <pc:chgData name="Johnson Lee" userId="4f48acc81447147e" providerId="LiveId" clId="{9257DEDC-DBCA-463C-A024-2939FCFE1DCB}" dt="2020-03-18T21:01:50.937" v="9252" actId="47"/>
        <pc:sldMkLst>
          <pc:docMk/>
          <pc:sldMk cId="1806456381" sldId="590"/>
        </pc:sldMkLst>
        <pc:spChg chg="mod">
          <ac:chgData name="Johnson Lee" userId="4f48acc81447147e" providerId="LiveId" clId="{9257DEDC-DBCA-463C-A024-2939FCFE1DCB}" dt="2020-03-18T19:13:38.869" v="5992" actId="14100"/>
          <ac:spMkLst>
            <pc:docMk/>
            <pc:sldMk cId="1806456381" sldId="590"/>
            <ac:spMk id="16" creationId="{00000000-0000-0000-0000-000000000000}"/>
          </ac:spMkLst>
        </pc:spChg>
        <pc:spChg chg="del">
          <ac:chgData name="Johnson Lee" userId="4f48acc81447147e" providerId="LiveId" clId="{9257DEDC-DBCA-463C-A024-2939FCFE1DCB}" dt="2020-03-18T19:12:37.844" v="5960" actId="478"/>
          <ac:spMkLst>
            <pc:docMk/>
            <pc:sldMk cId="1806456381" sldId="590"/>
            <ac:spMk id="19" creationId="{00000000-0000-0000-0000-000000000000}"/>
          </ac:spMkLst>
        </pc:spChg>
        <pc:spChg chg="add mod">
          <ac:chgData name="Johnson Lee" userId="4f48acc81447147e" providerId="LiveId" clId="{9257DEDC-DBCA-463C-A024-2939FCFE1DCB}" dt="2020-03-18T19:13:42.634" v="5993" actId="1076"/>
          <ac:spMkLst>
            <pc:docMk/>
            <pc:sldMk cId="1806456381" sldId="590"/>
            <ac:spMk id="27" creationId="{38990987-87F8-4339-9E0D-5F218371F98A}"/>
          </ac:spMkLst>
        </pc:spChg>
        <pc:spChg chg="del">
          <ac:chgData name="Johnson Lee" userId="4f48acc81447147e" providerId="LiveId" clId="{9257DEDC-DBCA-463C-A024-2939FCFE1DCB}" dt="2020-03-18T19:12:39.110" v="5961" actId="478"/>
          <ac:spMkLst>
            <pc:docMk/>
            <pc:sldMk cId="1806456381" sldId="590"/>
            <ac:spMk id="31" creationId="{00000000-0000-0000-0000-000000000000}"/>
          </ac:spMkLst>
        </pc:spChg>
        <pc:spChg chg="del">
          <ac:chgData name="Johnson Lee" userId="4f48acc81447147e" providerId="LiveId" clId="{9257DEDC-DBCA-463C-A024-2939FCFE1DCB}" dt="2020-03-18T19:12:42.469" v="5963" actId="478"/>
          <ac:spMkLst>
            <pc:docMk/>
            <pc:sldMk cId="1806456381" sldId="590"/>
            <ac:spMk id="32" creationId="{00000000-0000-0000-0000-000000000000}"/>
          </ac:spMkLst>
        </pc:spChg>
        <pc:spChg chg="del">
          <ac:chgData name="Johnson Lee" userId="4f48acc81447147e" providerId="LiveId" clId="{9257DEDC-DBCA-463C-A024-2939FCFE1DCB}" dt="2020-03-18T19:12:41.247" v="5962" actId="478"/>
          <ac:spMkLst>
            <pc:docMk/>
            <pc:sldMk cId="1806456381" sldId="590"/>
            <ac:spMk id="37" creationId="{00000000-0000-0000-0000-000000000000}"/>
          </ac:spMkLst>
        </pc:spChg>
        <pc:cxnChg chg="mod">
          <ac:chgData name="Johnson Lee" userId="4f48acc81447147e" providerId="LiveId" clId="{9257DEDC-DBCA-463C-A024-2939FCFE1DCB}" dt="2020-03-18T19:13:31.081" v="5990" actId="1076"/>
          <ac:cxnSpMkLst>
            <pc:docMk/>
            <pc:sldMk cId="1806456381" sldId="590"/>
            <ac:cxnSpMk id="17" creationId="{00000000-0000-0000-0000-000000000000}"/>
          </ac:cxnSpMkLst>
        </pc:cxnChg>
        <pc:cxnChg chg="mod">
          <ac:chgData name="Johnson Lee" userId="4f48acc81447147e" providerId="LiveId" clId="{9257DEDC-DBCA-463C-A024-2939FCFE1DCB}" dt="2020-03-18T19:13:35.009" v="5991" actId="14100"/>
          <ac:cxnSpMkLst>
            <pc:docMk/>
            <pc:sldMk cId="1806456381" sldId="590"/>
            <ac:cxnSpMk id="18" creationId="{00000000-0000-0000-0000-000000000000}"/>
          </ac:cxnSpMkLst>
        </pc:cxnChg>
      </pc:sldChg>
      <pc:sldChg chg="add del">
        <pc:chgData name="Johnson Lee" userId="4f48acc81447147e" providerId="LiveId" clId="{9257DEDC-DBCA-463C-A024-2939FCFE1DCB}" dt="2020-03-18T19:17:48.004" v="6093" actId="47"/>
        <pc:sldMkLst>
          <pc:docMk/>
          <pc:sldMk cId="3557474194" sldId="591"/>
        </pc:sldMkLst>
      </pc:sldChg>
      <pc:sldChg chg="addSp delSp modSp add mod modAnim">
        <pc:chgData name="Johnson Lee" userId="4f48acc81447147e" providerId="LiveId" clId="{9257DEDC-DBCA-463C-A024-2939FCFE1DCB}" dt="2020-03-18T21:03:14.462" v="9262"/>
        <pc:sldMkLst>
          <pc:docMk/>
          <pc:sldMk cId="1895044564" sldId="592"/>
        </pc:sldMkLst>
        <pc:spChg chg="add mod">
          <ac:chgData name="Johnson Lee" userId="4f48acc81447147e" providerId="LiveId" clId="{9257DEDC-DBCA-463C-A024-2939FCFE1DCB}" dt="2020-03-18T20:15:42.535" v="8302" actId="207"/>
          <ac:spMkLst>
            <pc:docMk/>
            <pc:sldMk cId="1895044564" sldId="592"/>
            <ac:spMk id="2" creationId="{65C8F394-2717-49C3-9BAE-E84B8D213866}"/>
          </ac:spMkLst>
        </pc:spChg>
        <pc:spChg chg="mod">
          <ac:chgData name="Johnson Lee" userId="4f48acc81447147e" providerId="LiveId" clId="{9257DEDC-DBCA-463C-A024-2939FCFE1DCB}" dt="2020-03-18T19:43:48.877" v="6721" actId="179"/>
          <ac:spMkLst>
            <pc:docMk/>
            <pc:sldMk cId="1895044564" sldId="592"/>
            <ac:spMk id="3" creationId="{B8BFF84C-26C0-4119-A569-57E96EA308DE}"/>
          </ac:spMkLst>
        </pc:spChg>
        <pc:spChg chg="mod">
          <ac:chgData name="Johnson Lee" userId="4f48acc81447147e" providerId="LiveId" clId="{9257DEDC-DBCA-463C-A024-2939FCFE1DCB}" dt="2020-03-18T19:28:44.555" v="6359" actId="14100"/>
          <ac:spMkLst>
            <pc:docMk/>
            <pc:sldMk cId="1895044564" sldId="592"/>
            <ac:spMk id="4" creationId="{86656D62-612A-4AA5-B003-930D962FB08D}"/>
          </ac:spMkLst>
        </pc:spChg>
        <pc:spChg chg="mod">
          <ac:chgData name="Johnson Lee" userId="4f48acc81447147e" providerId="LiveId" clId="{9257DEDC-DBCA-463C-A024-2939FCFE1DCB}" dt="2020-03-18T19:18:07.381" v="6094"/>
          <ac:spMkLst>
            <pc:docMk/>
            <pc:sldMk cId="1895044564" sldId="592"/>
            <ac:spMk id="6" creationId="{0AAC7E28-5A08-432A-9F05-A41ACAF354EE}"/>
          </ac:spMkLst>
        </pc:spChg>
        <pc:spChg chg="mod">
          <ac:chgData name="Johnson Lee" userId="4f48acc81447147e" providerId="LiveId" clId="{9257DEDC-DBCA-463C-A024-2939FCFE1DCB}" dt="2020-03-18T19:45:34.201" v="6808" actId="113"/>
          <ac:spMkLst>
            <pc:docMk/>
            <pc:sldMk cId="1895044564" sldId="592"/>
            <ac:spMk id="7" creationId="{F4100458-62B1-42E5-87AE-89A5ECEE3032}"/>
          </ac:spMkLst>
        </pc:spChg>
        <pc:spChg chg="mod">
          <ac:chgData name="Johnson Lee" userId="4f48acc81447147e" providerId="LiveId" clId="{9257DEDC-DBCA-463C-A024-2939FCFE1DCB}" dt="2020-03-18T19:28:54.110" v="6361" actId="14100"/>
          <ac:spMkLst>
            <pc:docMk/>
            <pc:sldMk cId="1895044564" sldId="592"/>
            <ac:spMk id="8" creationId="{AC671BB2-3281-4403-9C5F-ED65FE2E1C50}"/>
          </ac:spMkLst>
        </pc:spChg>
        <pc:spChg chg="add del mod">
          <ac:chgData name="Johnson Lee" userId="4f48acc81447147e" providerId="LiveId" clId="{9257DEDC-DBCA-463C-A024-2939FCFE1DCB}" dt="2020-03-18T19:25:33.200" v="6312" actId="478"/>
          <ac:spMkLst>
            <pc:docMk/>
            <pc:sldMk cId="1895044564" sldId="592"/>
            <ac:spMk id="10" creationId="{9754137E-2AB6-42DF-944E-F9760BB8CDAC}"/>
          </ac:spMkLst>
        </pc:spChg>
      </pc:sldChg>
      <pc:sldChg chg="add del">
        <pc:chgData name="Johnson Lee" userId="4f48acc81447147e" providerId="LiveId" clId="{9257DEDC-DBCA-463C-A024-2939FCFE1DCB}" dt="2020-03-18T19:39:57.383" v="6670" actId="47"/>
        <pc:sldMkLst>
          <pc:docMk/>
          <pc:sldMk cId="316738861" sldId="593"/>
        </pc:sldMkLst>
      </pc:sldChg>
      <pc:sldChg chg="addSp delSp modSp add mod modAnim">
        <pc:chgData name="Johnson Lee" userId="4f48acc81447147e" providerId="LiveId" clId="{9257DEDC-DBCA-463C-A024-2939FCFE1DCB}" dt="2020-03-18T21:03:09.629" v="9261"/>
        <pc:sldMkLst>
          <pc:docMk/>
          <pc:sldMk cId="2764398590" sldId="594"/>
        </pc:sldMkLst>
        <pc:spChg chg="del">
          <ac:chgData name="Johnson Lee" userId="4f48acc81447147e" providerId="LiveId" clId="{9257DEDC-DBCA-463C-A024-2939FCFE1DCB}" dt="2020-03-18T19:39:59.863" v="6671" actId="478"/>
          <ac:spMkLst>
            <pc:docMk/>
            <pc:sldMk cId="2764398590" sldId="594"/>
            <ac:spMk id="2" creationId="{65C8F394-2717-49C3-9BAE-E84B8D213866}"/>
          </ac:spMkLst>
        </pc:spChg>
        <pc:spChg chg="mod">
          <ac:chgData name="Johnson Lee" userId="4f48acc81447147e" providerId="LiveId" clId="{9257DEDC-DBCA-463C-A024-2939FCFE1DCB}" dt="2020-03-18T19:49:25.657" v="6944" actId="5793"/>
          <ac:spMkLst>
            <pc:docMk/>
            <pc:sldMk cId="2764398590" sldId="594"/>
            <ac:spMk id="3" creationId="{B8BFF84C-26C0-4119-A569-57E96EA308DE}"/>
          </ac:spMkLst>
        </pc:spChg>
        <pc:spChg chg="mod">
          <ac:chgData name="Johnson Lee" userId="4f48acc81447147e" providerId="LiveId" clId="{9257DEDC-DBCA-463C-A024-2939FCFE1DCB}" dt="2020-03-18T19:40:11.347" v="6672"/>
          <ac:spMkLst>
            <pc:docMk/>
            <pc:sldMk cId="2764398590" sldId="594"/>
            <ac:spMk id="6" creationId="{0AAC7E28-5A08-432A-9F05-A41ACAF354EE}"/>
          </ac:spMkLst>
        </pc:spChg>
        <pc:spChg chg="mod">
          <ac:chgData name="Johnson Lee" userId="4f48acc81447147e" providerId="LiveId" clId="{9257DEDC-DBCA-463C-A024-2939FCFE1DCB}" dt="2020-03-18T19:50:54.140" v="7016" actId="27636"/>
          <ac:spMkLst>
            <pc:docMk/>
            <pc:sldMk cId="2764398590" sldId="594"/>
            <ac:spMk id="7" creationId="{F4100458-62B1-42E5-87AE-89A5ECEE3032}"/>
          </ac:spMkLst>
        </pc:spChg>
        <pc:spChg chg="add mod">
          <ac:chgData name="Johnson Lee" userId="4f48acc81447147e" providerId="LiveId" clId="{9257DEDC-DBCA-463C-A024-2939FCFE1DCB}" dt="2020-03-18T20:15:58.493" v="8303" actId="207"/>
          <ac:spMkLst>
            <pc:docMk/>
            <pc:sldMk cId="2764398590" sldId="594"/>
            <ac:spMk id="10" creationId="{150C4CF2-FBEE-49A7-9931-06C44A72B8CE}"/>
          </ac:spMkLst>
        </pc:spChg>
      </pc:sldChg>
      <pc:sldChg chg="add del">
        <pc:chgData name="Johnson Lee" userId="4f48acc81447147e" providerId="LiveId" clId="{9257DEDC-DBCA-463C-A024-2939FCFE1DCB}" dt="2020-03-18T20:17:05.738" v="8308" actId="47"/>
        <pc:sldMkLst>
          <pc:docMk/>
          <pc:sldMk cId="595773171" sldId="595"/>
        </pc:sldMkLst>
      </pc:sldChg>
      <pc:sldChg chg="delSp modSp add mod ord">
        <pc:chgData name="Johnson Lee" userId="4f48acc81447147e" providerId="LiveId" clId="{9257DEDC-DBCA-463C-A024-2939FCFE1DCB}" dt="2020-03-18T20:38:42.705" v="8600"/>
        <pc:sldMkLst>
          <pc:docMk/>
          <pc:sldMk cId="3360887120" sldId="596"/>
        </pc:sldMkLst>
        <pc:spChg chg="mod">
          <ac:chgData name="Johnson Lee" userId="4f48acc81447147e" providerId="LiveId" clId="{9257DEDC-DBCA-463C-A024-2939FCFE1DCB}" dt="2020-03-18T20:17:59.004" v="8313"/>
          <ac:spMkLst>
            <pc:docMk/>
            <pc:sldMk cId="3360887120" sldId="596"/>
            <ac:spMk id="3" creationId="{B8BFF84C-26C0-4119-A569-57E96EA308DE}"/>
          </ac:spMkLst>
        </pc:spChg>
        <pc:spChg chg="mod">
          <ac:chgData name="Johnson Lee" userId="4f48acc81447147e" providerId="LiveId" clId="{9257DEDC-DBCA-463C-A024-2939FCFE1DCB}" dt="2020-03-18T20:17:27.765" v="8312" actId="27636"/>
          <ac:spMkLst>
            <pc:docMk/>
            <pc:sldMk cId="3360887120" sldId="596"/>
            <ac:spMk id="6" creationId="{0AAC7E28-5A08-432A-9F05-A41ACAF354EE}"/>
          </ac:spMkLst>
        </pc:spChg>
        <pc:spChg chg="mod">
          <ac:chgData name="Johnson Lee" userId="4f48acc81447147e" providerId="LiveId" clId="{9257DEDC-DBCA-463C-A024-2939FCFE1DCB}" dt="2020-03-18T20:18:32.193" v="8315" actId="2710"/>
          <ac:spMkLst>
            <pc:docMk/>
            <pc:sldMk cId="3360887120" sldId="596"/>
            <ac:spMk id="7" creationId="{F4100458-62B1-42E5-87AE-89A5ECEE3032}"/>
          </ac:spMkLst>
        </pc:spChg>
        <pc:spChg chg="del">
          <ac:chgData name="Johnson Lee" userId="4f48acc81447147e" providerId="LiveId" clId="{9257DEDC-DBCA-463C-A024-2939FCFE1DCB}" dt="2020-03-18T20:18:34.361" v="8316" actId="478"/>
          <ac:spMkLst>
            <pc:docMk/>
            <pc:sldMk cId="3360887120" sldId="596"/>
            <ac:spMk id="10" creationId="{150C4CF2-FBEE-49A7-9931-06C44A72B8CE}"/>
          </ac:spMkLst>
        </pc:spChg>
      </pc:sldChg>
      <pc:sldChg chg="addSp modSp add mod modAnim">
        <pc:chgData name="Johnson Lee" userId="4f48acc81447147e" providerId="LiveId" clId="{9257DEDC-DBCA-463C-A024-2939FCFE1DCB}" dt="2020-03-18T21:03:02.334" v="9260"/>
        <pc:sldMkLst>
          <pc:docMk/>
          <pc:sldMk cId="459142728" sldId="597"/>
        </pc:sldMkLst>
        <pc:spChg chg="mod">
          <ac:chgData name="Johnson Lee" userId="4f48acc81447147e" providerId="LiveId" clId="{9257DEDC-DBCA-463C-A024-2939FCFE1DCB}" dt="2020-03-18T20:30:44.997" v="8508" actId="242"/>
          <ac:spMkLst>
            <pc:docMk/>
            <pc:sldMk cId="459142728" sldId="597"/>
            <ac:spMk id="3" creationId="{B8BFF84C-26C0-4119-A569-57E96EA308DE}"/>
          </ac:spMkLst>
        </pc:spChg>
        <pc:spChg chg="mod">
          <ac:chgData name="Johnson Lee" userId="4f48acc81447147e" providerId="LiveId" clId="{9257DEDC-DBCA-463C-A024-2939FCFE1DCB}" dt="2020-03-18T20:29:34.658" v="8505"/>
          <ac:spMkLst>
            <pc:docMk/>
            <pc:sldMk cId="459142728" sldId="597"/>
            <ac:spMk id="6" creationId="{0AAC7E28-5A08-432A-9F05-A41ACAF354EE}"/>
          </ac:spMkLst>
        </pc:spChg>
        <pc:spChg chg="mod">
          <ac:chgData name="Johnson Lee" userId="4f48acc81447147e" providerId="LiveId" clId="{9257DEDC-DBCA-463C-A024-2939FCFE1DCB}" dt="2020-03-18T20:31:02.183" v="8509"/>
          <ac:spMkLst>
            <pc:docMk/>
            <pc:sldMk cId="459142728" sldId="597"/>
            <ac:spMk id="7" creationId="{F4100458-62B1-42E5-87AE-89A5ECEE3032}"/>
          </ac:spMkLst>
        </pc:spChg>
        <pc:picChg chg="add mod">
          <ac:chgData name="Johnson Lee" userId="4f48acc81447147e" providerId="LiveId" clId="{9257DEDC-DBCA-463C-A024-2939FCFE1DCB}" dt="2020-03-18T20:41:59.786" v="8634" actId="1076"/>
          <ac:picMkLst>
            <pc:docMk/>
            <pc:sldMk cId="459142728" sldId="597"/>
            <ac:picMk id="10" creationId="{97FBD7B1-86F8-490F-94E8-2360402A86AB}"/>
          </ac:picMkLst>
        </pc:picChg>
      </pc:sldChg>
      <pc:sldChg chg="add del">
        <pc:chgData name="Johnson Lee" userId="4f48acc81447147e" providerId="LiveId" clId="{9257DEDC-DBCA-463C-A024-2939FCFE1DCB}" dt="2020-03-18T20:37:12.671" v="8562" actId="47"/>
        <pc:sldMkLst>
          <pc:docMk/>
          <pc:sldMk cId="2780287853" sldId="598"/>
        </pc:sldMkLst>
      </pc:sldChg>
      <pc:sldChg chg="add del ord">
        <pc:chgData name="Johnson Lee" userId="4f48acc81447147e" providerId="LiveId" clId="{9257DEDC-DBCA-463C-A024-2939FCFE1DCB}" dt="2020-03-18T21:01:50.937" v="9252" actId="47"/>
        <pc:sldMkLst>
          <pc:docMk/>
          <pc:sldMk cId="735751594" sldId="687"/>
        </pc:sldMkLst>
      </pc:sldChg>
      <pc:sldChg chg="add del ord">
        <pc:chgData name="Johnson Lee" userId="4f48acc81447147e" providerId="LiveId" clId="{9257DEDC-DBCA-463C-A024-2939FCFE1DCB}" dt="2020-03-18T21:01:50.937" v="9252" actId="47"/>
        <pc:sldMkLst>
          <pc:docMk/>
          <pc:sldMk cId="2302894295" sldId="688"/>
        </pc:sldMkLst>
      </pc:sldChg>
      <pc:sldChg chg="add del ord">
        <pc:chgData name="Johnson Lee" userId="4f48acc81447147e" providerId="LiveId" clId="{9257DEDC-DBCA-463C-A024-2939FCFE1DCB}" dt="2020-03-18T21:01:50.937" v="9252" actId="47"/>
        <pc:sldMkLst>
          <pc:docMk/>
          <pc:sldMk cId="2535242045" sldId="689"/>
        </pc:sldMkLst>
      </pc:sldChg>
      <pc:sldChg chg="add del ord">
        <pc:chgData name="Johnson Lee" userId="4f48acc81447147e" providerId="LiveId" clId="{9257DEDC-DBCA-463C-A024-2939FCFE1DCB}" dt="2020-03-18T21:01:50.937" v="9252" actId="47"/>
        <pc:sldMkLst>
          <pc:docMk/>
          <pc:sldMk cId="2430819227" sldId="690"/>
        </pc:sldMkLst>
      </pc:sldChg>
      <pc:sldChg chg="add del ord">
        <pc:chgData name="Johnson Lee" userId="4f48acc81447147e" providerId="LiveId" clId="{9257DEDC-DBCA-463C-A024-2939FCFE1DCB}" dt="2020-03-18T21:01:50.937" v="9252" actId="47"/>
        <pc:sldMkLst>
          <pc:docMk/>
          <pc:sldMk cId="3916772908" sldId="691"/>
        </pc:sldMkLst>
      </pc:sldChg>
      <pc:sldChg chg="add del ord">
        <pc:chgData name="Johnson Lee" userId="4f48acc81447147e" providerId="LiveId" clId="{9257DEDC-DBCA-463C-A024-2939FCFE1DCB}" dt="2020-03-18T21:01:50.937" v="9252" actId="47"/>
        <pc:sldMkLst>
          <pc:docMk/>
          <pc:sldMk cId="3226086794" sldId="692"/>
        </pc:sldMkLst>
      </pc:sldChg>
      <pc:sldChg chg="modSp add mod ord">
        <pc:chgData name="Johnson Lee" userId="4f48acc81447147e" providerId="LiveId" clId="{9257DEDC-DBCA-463C-A024-2939FCFE1DCB}" dt="2020-03-18T20:38:37.007" v="8598"/>
        <pc:sldMkLst>
          <pc:docMk/>
          <pc:sldMk cId="1285833414" sldId="911"/>
        </pc:sldMkLst>
        <pc:spChg chg="mod">
          <ac:chgData name="Johnson Lee" userId="4f48acc81447147e" providerId="LiveId" clId="{9257DEDC-DBCA-463C-A024-2939FCFE1DCB}" dt="2020-03-18T20:38:18.384" v="8594"/>
          <ac:spMkLst>
            <pc:docMk/>
            <pc:sldMk cId="1285833414" sldId="911"/>
            <ac:spMk id="23" creationId="{2B0C3F91-1D74-4706-B43A-1F587ADF40BC}"/>
          </ac:spMkLst>
        </pc:spChg>
        <pc:spChg chg="mod">
          <ac:chgData name="Johnson Lee" userId="4f48acc81447147e" providerId="LiveId" clId="{9257DEDC-DBCA-463C-A024-2939FCFE1DCB}" dt="2020-03-18T20:37:58.264" v="8567" actId="6549"/>
          <ac:spMkLst>
            <pc:docMk/>
            <pc:sldMk cId="1285833414" sldId="911"/>
            <ac:spMk id="43" creationId="{060A7683-21A7-4B10-ACDA-20B71BAB22D2}"/>
          </ac:spMkLst>
        </pc:spChg>
      </pc:sldChg>
      <pc:sldChg chg="addSp delSp modSp add del mod">
        <pc:chgData name="Johnson Lee" userId="4f48acc81447147e" providerId="LiveId" clId="{9257DEDC-DBCA-463C-A024-2939FCFE1DCB}" dt="2020-03-18T20:51:30.410" v="9067" actId="47"/>
        <pc:sldMkLst>
          <pc:docMk/>
          <pc:sldMk cId="2389370058" sldId="912"/>
        </pc:sldMkLst>
        <pc:spChg chg="mod">
          <ac:chgData name="Johnson Lee" userId="4f48acc81447147e" providerId="LiveId" clId="{9257DEDC-DBCA-463C-A024-2939FCFE1DCB}" dt="2020-03-18T20:50:27.562" v="9054" actId="20577"/>
          <ac:spMkLst>
            <pc:docMk/>
            <pc:sldMk cId="2389370058" sldId="912"/>
            <ac:spMk id="2" creationId="{F24D0582-E1A9-4710-96E1-AC2EDF577BA2}"/>
          </ac:spMkLst>
        </pc:spChg>
        <pc:spChg chg="add del mod">
          <ac:chgData name="Johnson Lee" userId="4f48acc81447147e" providerId="LiveId" clId="{9257DEDC-DBCA-463C-A024-2939FCFE1DCB}" dt="2020-03-18T20:50:44.085" v="9059" actId="27636"/>
          <ac:spMkLst>
            <pc:docMk/>
            <pc:sldMk cId="2389370058" sldId="912"/>
            <ac:spMk id="3" creationId="{72416DEA-4D92-46C8-8B8C-3C1D6F19740C}"/>
          </ac:spMkLst>
        </pc:spChg>
        <pc:graphicFrameChg chg="add del mod">
          <ac:chgData name="Johnson Lee" userId="4f48acc81447147e" providerId="LiveId" clId="{9257DEDC-DBCA-463C-A024-2939FCFE1DCB}" dt="2020-03-18T20:50:22.676" v="9053" actId="12084"/>
          <ac:graphicFrameMkLst>
            <pc:docMk/>
            <pc:sldMk cId="2389370058" sldId="912"/>
            <ac:graphicFrameMk id="4" creationId="{87799A7F-7E6D-468E-9E79-E7DB5D791B33}"/>
          </ac:graphicFrameMkLst>
        </pc:graphicFrameChg>
      </pc:sldChg>
      <pc:sldChg chg="addSp delSp modSp add mod">
        <pc:chgData name="Johnson Lee" userId="4f48acc81447147e" providerId="LiveId" clId="{9257DEDC-DBCA-463C-A024-2939FCFE1DCB}" dt="2020-03-18T21:02:24.015" v="9255" actId="1076"/>
        <pc:sldMkLst>
          <pc:docMk/>
          <pc:sldMk cId="3153449847" sldId="912"/>
        </pc:sldMkLst>
        <pc:spChg chg="del">
          <ac:chgData name="Johnson Lee" userId="4f48acc81447147e" providerId="LiveId" clId="{9257DEDC-DBCA-463C-A024-2939FCFE1DCB}" dt="2020-03-18T20:56:42.257" v="9120" actId="478"/>
          <ac:spMkLst>
            <pc:docMk/>
            <pc:sldMk cId="3153449847" sldId="912"/>
            <ac:spMk id="2" creationId="{23F2A0A0-7C7F-402D-9762-74BFC65B940A}"/>
          </ac:spMkLst>
        </pc:spChg>
        <pc:spChg chg="mod">
          <ac:chgData name="Johnson Lee" userId="4f48acc81447147e" providerId="LiveId" clId="{9257DEDC-DBCA-463C-A024-2939FCFE1DCB}" dt="2020-03-18T21:01:32.290" v="9250" actId="113"/>
          <ac:spMkLst>
            <pc:docMk/>
            <pc:sldMk cId="3153449847" sldId="912"/>
            <ac:spMk id="3" creationId="{2FF50640-7437-4510-9BBB-4B5147C59FA6}"/>
          </ac:spMkLst>
        </pc:spChg>
        <pc:spChg chg="add mod">
          <ac:chgData name="Johnson Lee" userId="4f48acc81447147e" providerId="LiveId" clId="{9257DEDC-DBCA-463C-A024-2939FCFE1DCB}" dt="2020-03-18T21:02:24.015" v="9255" actId="1076"/>
          <ac:spMkLst>
            <pc:docMk/>
            <pc:sldMk cId="3153449847" sldId="912"/>
            <ac:spMk id="4" creationId="{C5992D37-18AC-4D9F-81E8-8B8CF63F2652}"/>
          </ac:spMkLst>
        </pc:spChg>
      </pc:sldChg>
      <pc:sldChg chg="add del">
        <pc:chgData name="Johnson Lee" userId="4f48acc81447147e" providerId="LiveId" clId="{9257DEDC-DBCA-463C-A024-2939FCFE1DCB}" dt="2020-03-18T20:43:47.749" v="8658" actId="47"/>
        <pc:sldMkLst>
          <pc:docMk/>
          <pc:sldMk cId="3229895339" sldId="912"/>
        </pc:sldMkLst>
      </pc:sldChg>
      <pc:sldChg chg="add del">
        <pc:chgData name="Johnson Lee" userId="4f48acc81447147e" providerId="LiveId" clId="{9257DEDC-DBCA-463C-A024-2939FCFE1DCB}" dt="2020-03-18T20:42:24.132" v="8642" actId="47"/>
        <pc:sldMkLst>
          <pc:docMk/>
          <pc:sldMk cId="189919207" sldId="913"/>
        </pc:sldMkLst>
      </pc:sldChg>
      <pc:sldChg chg="add">
        <pc:chgData name="Johnson Lee" userId="4f48acc81447147e" providerId="LiveId" clId="{9257DEDC-DBCA-463C-A024-2939FCFE1DCB}" dt="2020-03-18T21:02:15.198" v="9253"/>
        <pc:sldMkLst>
          <pc:docMk/>
          <pc:sldMk cId="2103526565" sldId="913"/>
        </pc:sldMkLst>
      </pc:sldChg>
      <pc:sldMasterChg chg="addSldLayout delSldLayout">
        <pc:chgData name="Johnson Lee" userId="4f48acc81447147e" providerId="LiveId" clId="{9257DEDC-DBCA-463C-A024-2939FCFE1DCB}" dt="2020-03-18T20:44:13.799" v="8663" actId="47"/>
        <pc:sldMasterMkLst>
          <pc:docMk/>
          <pc:sldMasterMk cId="868354176" sldId="2147484581"/>
        </pc:sldMasterMkLst>
        <pc:sldLayoutChg chg="add del">
          <pc:chgData name="Johnson Lee" userId="4f48acc81447147e" providerId="LiveId" clId="{9257DEDC-DBCA-463C-A024-2939FCFE1DCB}" dt="2020-03-18T20:44:13.799" v="8663" actId="47"/>
          <pc:sldLayoutMkLst>
            <pc:docMk/>
            <pc:sldMasterMk cId="868354176" sldId="2147484581"/>
            <pc:sldLayoutMk cId="1165844660" sldId="2147484594"/>
          </pc:sldLayoutMkLst>
        </pc:sldLayoutChg>
        <pc:sldLayoutChg chg="del">
          <pc:chgData name="Johnson Lee" userId="4f48acc81447147e" providerId="LiveId" clId="{9257DEDC-DBCA-463C-A024-2939FCFE1DCB}" dt="2020-03-18T18:49:12.940" v="5165" actId="47"/>
          <pc:sldLayoutMkLst>
            <pc:docMk/>
            <pc:sldMasterMk cId="868354176" sldId="2147484581"/>
            <pc:sldLayoutMk cId="3052177404" sldId="2147484654"/>
          </pc:sldLayoutMkLst>
        </pc:sldLayoutChg>
      </pc:sldMasterChg>
    </pc:docChg>
  </pc:docChgLst>
  <pc:docChgLst>
    <pc:chgData name="Johnson Lee" userId="4f48acc81447147e" providerId="LiveId" clId="{A200231D-432F-42A0-B594-ED8D75656856}"/>
    <pc:docChg chg="undo custSel addSld delSld modSld sldOrd modMainMaster">
      <pc:chgData name="Johnson Lee" userId="4f48acc81447147e" providerId="LiveId" clId="{A200231D-432F-42A0-B594-ED8D75656856}" dt="2020-03-19T04:58:56.893" v="6027" actId="1076"/>
      <pc:docMkLst>
        <pc:docMk/>
      </pc:docMkLst>
      <pc:sldChg chg="modSp mod">
        <pc:chgData name="Johnson Lee" userId="4f48acc81447147e" providerId="LiveId" clId="{A200231D-432F-42A0-B594-ED8D75656856}" dt="2020-03-19T04:57:01.165" v="6022"/>
        <pc:sldMkLst>
          <pc:docMk/>
          <pc:sldMk cId="899341538" sldId="256"/>
        </pc:sldMkLst>
        <pc:spChg chg="mod">
          <ac:chgData name="Johnson Lee" userId="4f48acc81447147e" providerId="LiveId" clId="{A200231D-432F-42A0-B594-ED8D75656856}" dt="2020-03-19T04:57:01.165" v="6022"/>
          <ac:spMkLst>
            <pc:docMk/>
            <pc:sldMk cId="899341538" sldId="256"/>
            <ac:spMk id="2" creationId="{00000000-0000-0000-0000-000000000000}"/>
          </ac:spMkLst>
        </pc:spChg>
        <pc:spChg chg="mod">
          <ac:chgData name="Johnson Lee" userId="4f48acc81447147e" providerId="LiveId" clId="{A200231D-432F-42A0-B594-ED8D75656856}" dt="2020-03-19T04:56:46.078" v="6006" actId="20577"/>
          <ac:spMkLst>
            <pc:docMk/>
            <pc:sldMk cId="899341538" sldId="256"/>
            <ac:spMk id="6" creationId="{76C096F6-EE08-4AA3-8B26-4068645F98C5}"/>
          </ac:spMkLst>
        </pc:spChg>
      </pc:sldChg>
      <pc:sldChg chg="modSp mod">
        <pc:chgData name="Johnson Lee" userId="4f48acc81447147e" providerId="LiveId" clId="{A200231D-432F-42A0-B594-ED8D75656856}" dt="2020-03-19T04:06:49.986" v="4593"/>
        <pc:sldMkLst>
          <pc:docMk/>
          <pc:sldMk cId="3414698597" sldId="257"/>
        </pc:sldMkLst>
        <pc:spChg chg="mod">
          <ac:chgData name="Johnson Lee" userId="4f48acc81447147e" providerId="LiveId" clId="{A200231D-432F-42A0-B594-ED8D75656856}" dt="2020-03-19T04:06:49.986" v="4593"/>
          <ac:spMkLst>
            <pc:docMk/>
            <pc:sldMk cId="3414698597" sldId="257"/>
            <ac:spMk id="3" creationId="{81DAEBCD-A2CC-4AD0-8E09-61DA8DB426E2}"/>
          </ac:spMkLst>
        </pc:spChg>
      </pc:sldChg>
      <pc:sldChg chg="addSp modSp mod modAnim">
        <pc:chgData name="Johnson Lee" userId="4f48acc81447147e" providerId="LiveId" clId="{A200231D-432F-42A0-B594-ED8D75656856}" dt="2020-03-19T02:56:23.517" v="26"/>
        <pc:sldMkLst>
          <pc:docMk/>
          <pc:sldMk cId="4202180085" sldId="324"/>
        </pc:sldMkLst>
        <pc:spChg chg="mod">
          <ac:chgData name="Johnson Lee" userId="4f48acc81447147e" providerId="LiveId" clId="{A200231D-432F-42A0-B594-ED8D75656856}" dt="2020-03-19T02:55:51.878" v="19"/>
          <ac:spMkLst>
            <pc:docMk/>
            <pc:sldMk cId="4202180085" sldId="324"/>
            <ac:spMk id="2" creationId="{58D5636D-3B26-47B9-84BD-B4439D185B9D}"/>
          </ac:spMkLst>
        </pc:spChg>
        <pc:spChg chg="mod">
          <ac:chgData name="Johnson Lee" userId="4f48acc81447147e" providerId="LiveId" clId="{A200231D-432F-42A0-B594-ED8D75656856}" dt="2020-03-19T02:56:04.745" v="21" actId="164"/>
          <ac:spMkLst>
            <pc:docMk/>
            <pc:sldMk cId="4202180085" sldId="324"/>
            <ac:spMk id="7" creationId="{90B07EE9-F93A-4105-A68E-54AE0688FA20}"/>
          </ac:spMkLst>
        </pc:spChg>
        <pc:spChg chg="mod">
          <ac:chgData name="Johnson Lee" userId="4f48acc81447147e" providerId="LiveId" clId="{A200231D-432F-42A0-B594-ED8D75656856}" dt="2020-03-19T02:55:58.978" v="20" actId="164"/>
          <ac:spMkLst>
            <pc:docMk/>
            <pc:sldMk cId="4202180085" sldId="324"/>
            <ac:spMk id="13" creationId="{235EB5CE-7538-4932-80D3-847CA55D4072}"/>
          </ac:spMkLst>
        </pc:spChg>
        <pc:spChg chg="mod">
          <ac:chgData name="Johnson Lee" userId="4f48acc81447147e" providerId="LiveId" clId="{A200231D-432F-42A0-B594-ED8D75656856}" dt="2020-03-19T02:55:42.598" v="0" actId="164"/>
          <ac:spMkLst>
            <pc:docMk/>
            <pc:sldMk cId="4202180085" sldId="324"/>
            <ac:spMk id="16" creationId="{E3D89925-D508-4119-BA5A-CE30A77E4DA9}"/>
          </ac:spMkLst>
        </pc:spChg>
        <pc:spChg chg="mod">
          <ac:chgData name="Johnson Lee" userId="4f48acc81447147e" providerId="LiveId" clId="{A200231D-432F-42A0-B594-ED8D75656856}" dt="2020-03-19T02:55:58.978" v="20" actId="164"/>
          <ac:spMkLst>
            <pc:docMk/>
            <pc:sldMk cId="4202180085" sldId="324"/>
            <ac:spMk id="20" creationId="{533426DB-C76C-473D-A456-3579FBD28E12}"/>
          </ac:spMkLst>
        </pc:spChg>
        <pc:spChg chg="mod">
          <ac:chgData name="Johnson Lee" userId="4f48acc81447147e" providerId="LiveId" clId="{A200231D-432F-42A0-B594-ED8D75656856}" dt="2020-03-19T02:55:42.598" v="0" actId="164"/>
          <ac:spMkLst>
            <pc:docMk/>
            <pc:sldMk cId="4202180085" sldId="324"/>
            <ac:spMk id="21" creationId="{41BAC1A3-FAA7-4AB3-B629-7CD3C99B1AA3}"/>
          </ac:spMkLst>
        </pc:spChg>
        <pc:grpChg chg="add mod">
          <ac:chgData name="Johnson Lee" userId="4f48acc81447147e" providerId="LiveId" clId="{A200231D-432F-42A0-B594-ED8D75656856}" dt="2020-03-19T02:55:42.598" v="0" actId="164"/>
          <ac:grpSpMkLst>
            <pc:docMk/>
            <pc:sldMk cId="4202180085" sldId="324"/>
            <ac:grpSpMk id="3" creationId="{2DD8DED3-2A5C-48B4-9DFB-7C0CD403245F}"/>
          </ac:grpSpMkLst>
        </pc:grpChg>
        <pc:grpChg chg="add mod">
          <ac:chgData name="Johnson Lee" userId="4f48acc81447147e" providerId="LiveId" clId="{A200231D-432F-42A0-B594-ED8D75656856}" dt="2020-03-19T02:55:58.978" v="20" actId="164"/>
          <ac:grpSpMkLst>
            <pc:docMk/>
            <pc:sldMk cId="4202180085" sldId="324"/>
            <ac:grpSpMk id="8" creationId="{52EC83E4-219E-4673-BF42-01F43C9D03C9}"/>
          </ac:grpSpMkLst>
        </pc:grpChg>
        <pc:grpChg chg="add mod">
          <ac:chgData name="Johnson Lee" userId="4f48acc81447147e" providerId="LiveId" clId="{A200231D-432F-42A0-B594-ED8D75656856}" dt="2020-03-19T02:56:04.745" v="21" actId="164"/>
          <ac:grpSpMkLst>
            <pc:docMk/>
            <pc:sldMk cId="4202180085" sldId="324"/>
            <ac:grpSpMk id="9" creationId="{CCAD1C51-4D71-43B1-874A-FC9B66A024EA}"/>
          </ac:grpSpMkLst>
        </pc:grpChg>
        <pc:picChg chg="mod">
          <ac:chgData name="Johnson Lee" userId="4f48acc81447147e" providerId="LiveId" clId="{A200231D-432F-42A0-B594-ED8D75656856}" dt="2020-03-19T02:56:04.745" v="21" actId="164"/>
          <ac:picMkLst>
            <pc:docMk/>
            <pc:sldMk cId="4202180085" sldId="324"/>
            <ac:picMk id="6" creationId="{AC1B97F0-8443-4F6B-927F-7E48EBFCD7D8}"/>
          </ac:picMkLst>
        </pc:picChg>
        <pc:picChg chg="mod">
          <ac:chgData name="Johnson Lee" userId="4f48acc81447147e" providerId="LiveId" clId="{A200231D-432F-42A0-B594-ED8D75656856}" dt="2020-03-19T02:55:58.978" v="20" actId="164"/>
          <ac:picMkLst>
            <pc:docMk/>
            <pc:sldMk cId="4202180085" sldId="324"/>
            <ac:picMk id="10" creationId="{B9A976D7-D454-43AF-8931-FD326DDF9F12}"/>
          </ac:picMkLst>
        </pc:picChg>
        <pc:picChg chg="mod">
          <ac:chgData name="Johnson Lee" userId="4f48acc81447147e" providerId="LiveId" clId="{A200231D-432F-42A0-B594-ED8D75656856}" dt="2020-03-19T02:55:42.598" v="0" actId="164"/>
          <ac:picMkLst>
            <pc:docMk/>
            <pc:sldMk cId="4202180085" sldId="324"/>
            <ac:picMk id="15" creationId="{133B1B62-D816-438B-8E85-C1F947C74908}"/>
          </ac:picMkLst>
        </pc:picChg>
        <pc:picChg chg="mod">
          <ac:chgData name="Johnson Lee" userId="4f48acc81447147e" providerId="LiveId" clId="{A200231D-432F-42A0-B594-ED8D75656856}" dt="2020-03-19T02:55:58.978" v="20" actId="164"/>
          <ac:picMkLst>
            <pc:docMk/>
            <pc:sldMk cId="4202180085" sldId="324"/>
            <ac:picMk id="18" creationId="{A522FA2A-E993-4A42-923A-18EB6BEE904F}"/>
          </ac:picMkLst>
        </pc:picChg>
      </pc:sldChg>
      <pc:sldChg chg="addSp modSp mod">
        <pc:chgData name="Johnson Lee" userId="4f48acc81447147e" providerId="LiveId" clId="{A200231D-432F-42A0-B594-ED8D75656856}" dt="2020-03-19T04:55:07.259" v="5965" actId="1035"/>
        <pc:sldMkLst>
          <pc:docMk/>
          <pc:sldMk cId="307973051" sldId="326"/>
        </pc:sldMkLst>
        <pc:spChg chg="mod">
          <ac:chgData name="Johnson Lee" userId="4f48acc81447147e" providerId="LiveId" clId="{A200231D-432F-42A0-B594-ED8D75656856}" dt="2020-03-19T04:55:07.259" v="5965" actId="1035"/>
          <ac:spMkLst>
            <pc:docMk/>
            <pc:sldMk cId="307973051" sldId="326"/>
            <ac:spMk id="13" creationId="{00000000-0000-0000-0000-000000000000}"/>
          </ac:spMkLst>
        </pc:spChg>
        <pc:spChg chg="mod">
          <ac:chgData name="Johnson Lee" userId="4f48acc81447147e" providerId="LiveId" clId="{A200231D-432F-42A0-B594-ED8D75656856}" dt="2020-03-19T04:55:07.259" v="5965" actId="1035"/>
          <ac:spMkLst>
            <pc:docMk/>
            <pc:sldMk cId="307973051" sldId="326"/>
            <ac:spMk id="14" creationId="{00000000-0000-0000-0000-000000000000}"/>
          </ac:spMkLst>
        </pc:spChg>
        <pc:spChg chg="mod">
          <ac:chgData name="Johnson Lee" userId="4f48acc81447147e" providerId="LiveId" clId="{A200231D-432F-42A0-B594-ED8D75656856}" dt="2020-03-19T04:55:07.259" v="5965" actId="1035"/>
          <ac:spMkLst>
            <pc:docMk/>
            <pc:sldMk cId="307973051" sldId="326"/>
            <ac:spMk id="19" creationId="{00000000-0000-0000-0000-000000000000}"/>
          </ac:spMkLst>
        </pc:spChg>
        <pc:spChg chg="add mod">
          <ac:chgData name="Johnson Lee" userId="4f48acc81447147e" providerId="LiveId" clId="{A200231D-432F-42A0-B594-ED8D75656856}" dt="2020-03-19T04:54:46.961" v="5931" actId="1035"/>
          <ac:spMkLst>
            <pc:docMk/>
            <pc:sldMk cId="307973051" sldId="326"/>
            <ac:spMk id="21" creationId="{2E6E2B86-1B1D-4F5B-8FC6-A12C39E0CAA1}"/>
          </ac:spMkLst>
        </pc:spChg>
        <pc:spChg chg="mod">
          <ac:chgData name="Johnson Lee" userId="4f48acc81447147e" providerId="LiveId" clId="{A200231D-432F-42A0-B594-ED8D75656856}" dt="2020-03-19T04:55:07.259" v="5965" actId="1035"/>
          <ac:spMkLst>
            <pc:docMk/>
            <pc:sldMk cId="307973051" sldId="326"/>
            <ac:spMk id="30" creationId="{00000000-0000-0000-0000-000000000000}"/>
          </ac:spMkLst>
        </pc:spChg>
        <pc:spChg chg="mod">
          <ac:chgData name="Johnson Lee" userId="4f48acc81447147e" providerId="LiveId" clId="{A200231D-432F-42A0-B594-ED8D75656856}" dt="2020-03-19T04:55:07.259" v="5965" actId="1035"/>
          <ac:spMkLst>
            <pc:docMk/>
            <pc:sldMk cId="307973051" sldId="326"/>
            <ac:spMk id="31" creationId="{00000000-0000-0000-0000-000000000000}"/>
          </ac:spMkLst>
        </pc:spChg>
        <pc:spChg chg="mod">
          <ac:chgData name="Johnson Lee" userId="4f48acc81447147e" providerId="LiveId" clId="{A200231D-432F-42A0-B594-ED8D75656856}" dt="2020-03-19T04:55:07.259" v="5965" actId="1035"/>
          <ac:spMkLst>
            <pc:docMk/>
            <pc:sldMk cId="307973051" sldId="326"/>
            <ac:spMk id="32" creationId="{00000000-0000-0000-0000-000000000000}"/>
          </ac:spMkLst>
        </pc:spChg>
        <pc:spChg chg="mod">
          <ac:chgData name="Johnson Lee" userId="4f48acc81447147e" providerId="LiveId" clId="{A200231D-432F-42A0-B594-ED8D75656856}" dt="2020-03-19T04:55:07.259" v="5965" actId="1035"/>
          <ac:spMkLst>
            <pc:docMk/>
            <pc:sldMk cId="307973051" sldId="326"/>
            <ac:spMk id="33" creationId="{00000000-0000-0000-0000-000000000000}"/>
          </ac:spMkLst>
        </pc:spChg>
        <pc:spChg chg="mod">
          <ac:chgData name="Johnson Lee" userId="4f48acc81447147e" providerId="LiveId" clId="{A200231D-432F-42A0-B594-ED8D75656856}" dt="2020-03-19T04:55:07.259" v="5965" actId="1035"/>
          <ac:spMkLst>
            <pc:docMk/>
            <pc:sldMk cId="307973051" sldId="326"/>
            <ac:spMk id="34" creationId="{00000000-0000-0000-0000-000000000000}"/>
          </ac:spMkLst>
        </pc:spChg>
        <pc:spChg chg="mod">
          <ac:chgData name="Johnson Lee" userId="4f48acc81447147e" providerId="LiveId" clId="{A200231D-432F-42A0-B594-ED8D75656856}" dt="2020-03-19T04:55:07.259" v="5965" actId="1035"/>
          <ac:spMkLst>
            <pc:docMk/>
            <pc:sldMk cId="307973051" sldId="326"/>
            <ac:spMk id="37" creationId="{00000000-0000-0000-0000-000000000000}"/>
          </ac:spMkLst>
        </pc:spChg>
        <pc:spChg chg="mod">
          <ac:chgData name="Johnson Lee" userId="4f48acc81447147e" providerId="LiveId" clId="{A200231D-432F-42A0-B594-ED8D75656856}" dt="2020-03-19T04:55:07.259" v="5965" actId="1035"/>
          <ac:spMkLst>
            <pc:docMk/>
            <pc:sldMk cId="307973051" sldId="326"/>
            <ac:spMk id="45" creationId="{00000000-0000-0000-0000-000000000000}"/>
          </ac:spMkLst>
        </pc:spChg>
        <pc:grpChg chg="mod">
          <ac:chgData name="Johnson Lee" userId="4f48acc81447147e" providerId="LiveId" clId="{A200231D-432F-42A0-B594-ED8D75656856}" dt="2020-03-19T04:55:07.259" v="5965" actId="1035"/>
          <ac:grpSpMkLst>
            <pc:docMk/>
            <pc:sldMk cId="307973051" sldId="326"/>
            <ac:grpSpMk id="6" creationId="{00000000-0000-0000-0000-000000000000}"/>
          </ac:grpSpMkLst>
        </pc:grpChg>
        <pc:cxnChg chg="mod">
          <ac:chgData name="Johnson Lee" userId="4f48acc81447147e" providerId="LiveId" clId="{A200231D-432F-42A0-B594-ED8D75656856}" dt="2020-03-19T04:55:07.259" v="5965" actId="1035"/>
          <ac:cxnSpMkLst>
            <pc:docMk/>
            <pc:sldMk cId="307973051" sldId="326"/>
            <ac:cxnSpMk id="4" creationId="{00000000-0000-0000-0000-000000000000}"/>
          </ac:cxnSpMkLst>
        </pc:cxnChg>
        <pc:cxnChg chg="mod">
          <ac:chgData name="Johnson Lee" userId="4f48acc81447147e" providerId="LiveId" clId="{A200231D-432F-42A0-B594-ED8D75656856}" dt="2020-03-19T04:55:07.259" v="5965" actId="1035"/>
          <ac:cxnSpMkLst>
            <pc:docMk/>
            <pc:sldMk cId="307973051" sldId="326"/>
            <ac:cxnSpMk id="5" creationId="{00000000-0000-0000-0000-000000000000}"/>
          </ac:cxnSpMkLst>
        </pc:cxnChg>
      </pc:sldChg>
      <pc:sldChg chg="addSp modSp mod">
        <pc:chgData name="Johnson Lee" userId="4f48acc81447147e" providerId="LiveId" clId="{A200231D-432F-42A0-B594-ED8D75656856}" dt="2020-03-19T04:55:27.343" v="5970"/>
        <pc:sldMkLst>
          <pc:docMk/>
          <pc:sldMk cId="3062374000" sldId="327"/>
        </pc:sldMkLst>
        <pc:spChg chg="mod">
          <ac:chgData name="Johnson Lee" userId="4f48acc81447147e" providerId="LiveId" clId="{A200231D-432F-42A0-B594-ED8D75656856}" dt="2020-03-19T02:58:56.306" v="54" actId="692"/>
          <ac:spMkLst>
            <pc:docMk/>
            <pc:sldMk cId="3062374000" sldId="327"/>
            <ac:spMk id="11" creationId="{00000000-0000-0000-0000-000000000000}"/>
          </ac:spMkLst>
        </pc:spChg>
        <pc:spChg chg="mod">
          <ac:chgData name="Johnson Lee" userId="4f48acc81447147e" providerId="LiveId" clId="{A200231D-432F-42A0-B594-ED8D75656856}" dt="2020-03-19T04:54:59.267" v="5956" actId="1036"/>
          <ac:spMkLst>
            <pc:docMk/>
            <pc:sldMk cId="3062374000" sldId="327"/>
            <ac:spMk id="12" creationId="{00000000-0000-0000-0000-000000000000}"/>
          </ac:spMkLst>
        </pc:spChg>
        <pc:spChg chg="mod">
          <ac:chgData name="Johnson Lee" userId="4f48acc81447147e" providerId="LiveId" clId="{A200231D-432F-42A0-B594-ED8D75656856}" dt="2020-03-19T04:54:59.267" v="5956" actId="1036"/>
          <ac:spMkLst>
            <pc:docMk/>
            <pc:sldMk cId="3062374000" sldId="327"/>
            <ac:spMk id="13" creationId="{00000000-0000-0000-0000-000000000000}"/>
          </ac:spMkLst>
        </pc:spChg>
        <pc:spChg chg="mod">
          <ac:chgData name="Johnson Lee" userId="4f48acc81447147e" providerId="LiveId" clId="{A200231D-432F-42A0-B594-ED8D75656856}" dt="2020-03-19T04:54:59.267" v="5956" actId="1036"/>
          <ac:spMkLst>
            <pc:docMk/>
            <pc:sldMk cId="3062374000" sldId="327"/>
            <ac:spMk id="14" creationId="{00000000-0000-0000-0000-000000000000}"/>
          </ac:spMkLst>
        </pc:spChg>
        <pc:spChg chg="mod">
          <ac:chgData name="Johnson Lee" userId="4f48acc81447147e" providerId="LiveId" clId="{A200231D-432F-42A0-B594-ED8D75656856}" dt="2020-03-19T02:59:15.286" v="57" actId="692"/>
          <ac:spMkLst>
            <pc:docMk/>
            <pc:sldMk cId="3062374000" sldId="327"/>
            <ac:spMk id="16" creationId="{00000000-0000-0000-0000-000000000000}"/>
          </ac:spMkLst>
        </pc:spChg>
        <pc:spChg chg="mod">
          <ac:chgData name="Johnson Lee" userId="4f48acc81447147e" providerId="LiveId" clId="{A200231D-432F-42A0-B594-ED8D75656856}" dt="2020-03-19T04:54:59.267" v="5956" actId="1036"/>
          <ac:spMkLst>
            <pc:docMk/>
            <pc:sldMk cId="3062374000" sldId="327"/>
            <ac:spMk id="19" creationId="{00000000-0000-0000-0000-000000000000}"/>
          </ac:spMkLst>
        </pc:spChg>
        <pc:spChg chg="add">
          <ac:chgData name="Johnson Lee" userId="4f48acc81447147e" providerId="LiveId" clId="{A200231D-432F-42A0-B594-ED8D75656856}" dt="2020-03-19T04:55:27.343" v="5970"/>
          <ac:spMkLst>
            <pc:docMk/>
            <pc:sldMk cId="3062374000" sldId="327"/>
            <ac:spMk id="27" creationId="{B6F64DAD-8C0E-4764-9800-D449FE0B372B}"/>
          </ac:spMkLst>
        </pc:spChg>
        <pc:spChg chg="mod">
          <ac:chgData name="Johnson Lee" userId="4f48acc81447147e" providerId="LiveId" clId="{A200231D-432F-42A0-B594-ED8D75656856}" dt="2020-03-19T04:54:59.267" v="5956" actId="1036"/>
          <ac:spMkLst>
            <pc:docMk/>
            <pc:sldMk cId="3062374000" sldId="327"/>
            <ac:spMk id="30" creationId="{00000000-0000-0000-0000-000000000000}"/>
          </ac:spMkLst>
        </pc:spChg>
        <pc:spChg chg="mod">
          <ac:chgData name="Johnson Lee" userId="4f48acc81447147e" providerId="LiveId" clId="{A200231D-432F-42A0-B594-ED8D75656856}" dt="2020-03-19T04:54:59.267" v="5956" actId="1036"/>
          <ac:spMkLst>
            <pc:docMk/>
            <pc:sldMk cId="3062374000" sldId="327"/>
            <ac:spMk id="31" creationId="{00000000-0000-0000-0000-000000000000}"/>
          </ac:spMkLst>
        </pc:spChg>
        <pc:spChg chg="mod">
          <ac:chgData name="Johnson Lee" userId="4f48acc81447147e" providerId="LiveId" clId="{A200231D-432F-42A0-B594-ED8D75656856}" dt="2020-03-19T04:54:59.267" v="5956" actId="1036"/>
          <ac:spMkLst>
            <pc:docMk/>
            <pc:sldMk cId="3062374000" sldId="327"/>
            <ac:spMk id="32" creationId="{00000000-0000-0000-0000-000000000000}"/>
          </ac:spMkLst>
        </pc:spChg>
        <pc:spChg chg="mod">
          <ac:chgData name="Johnson Lee" userId="4f48acc81447147e" providerId="LiveId" clId="{A200231D-432F-42A0-B594-ED8D75656856}" dt="2020-03-19T04:54:59.267" v="5956" actId="1036"/>
          <ac:spMkLst>
            <pc:docMk/>
            <pc:sldMk cId="3062374000" sldId="327"/>
            <ac:spMk id="33" creationId="{00000000-0000-0000-0000-000000000000}"/>
          </ac:spMkLst>
        </pc:spChg>
        <pc:spChg chg="mod">
          <ac:chgData name="Johnson Lee" userId="4f48acc81447147e" providerId="LiveId" clId="{A200231D-432F-42A0-B594-ED8D75656856}" dt="2020-03-19T04:54:59.267" v="5956" actId="1036"/>
          <ac:spMkLst>
            <pc:docMk/>
            <pc:sldMk cId="3062374000" sldId="327"/>
            <ac:spMk id="34" creationId="{00000000-0000-0000-0000-000000000000}"/>
          </ac:spMkLst>
        </pc:spChg>
        <pc:spChg chg="mod">
          <ac:chgData name="Johnson Lee" userId="4f48acc81447147e" providerId="LiveId" clId="{A200231D-432F-42A0-B594-ED8D75656856}" dt="2020-03-19T04:55:13.436" v="5969" actId="1035"/>
          <ac:spMkLst>
            <pc:docMk/>
            <pc:sldMk cId="3062374000" sldId="327"/>
            <ac:spMk id="36" creationId="{529D8B0F-9A5C-4CB1-8691-F332089FAB53}"/>
          </ac:spMkLst>
        </pc:spChg>
        <pc:spChg chg="mod">
          <ac:chgData name="Johnson Lee" userId="4f48acc81447147e" providerId="LiveId" clId="{A200231D-432F-42A0-B594-ED8D75656856}" dt="2020-03-19T04:54:59.267" v="5956" actId="1036"/>
          <ac:spMkLst>
            <pc:docMk/>
            <pc:sldMk cId="3062374000" sldId="327"/>
            <ac:spMk id="37" creationId="{00000000-0000-0000-0000-000000000000}"/>
          </ac:spMkLst>
        </pc:spChg>
        <pc:spChg chg="mod">
          <ac:chgData name="Johnson Lee" userId="4f48acc81447147e" providerId="LiveId" clId="{A200231D-432F-42A0-B594-ED8D75656856}" dt="2020-03-19T04:54:59.267" v="5956" actId="1036"/>
          <ac:spMkLst>
            <pc:docMk/>
            <pc:sldMk cId="3062374000" sldId="327"/>
            <ac:spMk id="45" creationId="{00000000-0000-0000-0000-000000000000}"/>
          </ac:spMkLst>
        </pc:spChg>
        <pc:grpChg chg="mod">
          <ac:chgData name="Johnson Lee" userId="4f48acc81447147e" providerId="LiveId" clId="{A200231D-432F-42A0-B594-ED8D75656856}" dt="2020-03-19T04:54:59.267" v="5956" actId="1036"/>
          <ac:grpSpMkLst>
            <pc:docMk/>
            <pc:sldMk cId="3062374000" sldId="327"/>
            <ac:grpSpMk id="3" creationId="{00000000-0000-0000-0000-000000000000}"/>
          </ac:grpSpMkLst>
        </pc:grpChg>
        <pc:grpChg chg="mod">
          <ac:chgData name="Johnson Lee" userId="4f48acc81447147e" providerId="LiveId" clId="{A200231D-432F-42A0-B594-ED8D75656856}" dt="2020-03-19T04:54:59.267" v="5956" actId="1036"/>
          <ac:grpSpMkLst>
            <pc:docMk/>
            <pc:sldMk cId="3062374000" sldId="327"/>
            <ac:grpSpMk id="6" creationId="{00000000-0000-0000-0000-000000000000}"/>
          </ac:grpSpMkLst>
        </pc:grpChg>
        <pc:cxnChg chg="mod">
          <ac:chgData name="Johnson Lee" userId="4f48acc81447147e" providerId="LiveId" clId="{A200231D-432F-42A0-B594-ED8D75656856}" dt="2020-03-19T04:54:59.267" v="5956" actId="1036"/>
          <ac:cxnSpMkLst>
            <pc:docMk/>
            <pc:sldMk cId="3062374000" sldId="327"/>
            <ac:cxnSpMk id="4" creationId="{00000000-0000-0000-0000-000000000000}"/>
          </ac:cxnSpMkLst>
        </pc:cxnChg>
        <pc:cxnChg chg="mod">
          <ac:chgData name="Johnson Lee" userId="4f48acc81447147e" providerId="LiveId" clId="{A200231D-432F-42A0-B594-ED8D75656856}" dt="2020-03-19T04:54:59.267" v="5956" actId="1036"/>
          <ac:cxnSpMkLst>
            <pc:docMk/>
            <pc:sldMk cId="3062374000" sldId="327"/>
            <ac:cxnSpMk id="5" creationId="{00000000-0000-0000-0000-000000000000}"/>
          </ac:cxnSpMkLst>
        </pc:cxnChg>
        <pc:cxnChg chg="mod">
          <ac:chgData name="Johnson Lee" userId="4f48acc81447147e" providerId="LiveId" clId="{A200231D-432F-42A0-B594-ED8D75656856}" dt="2020-03-19T02:59:10.413" v="56" actId="692"/>
          <ac:cxnSpMkLst>
            <pc:docMk/>
            <pc:sldMk cId="3062374000" sldId="327"/>
            <ac:cxnSpMk id="17" creationId="{00000000-0000-0000-0000-000000000000}"/>
          </ac:cxnSpMkLst>
        </pc:cxnChg>
        <pc:cxnChg chg="mod">
          <ac:chgData name="Johnson Lee" userId="4f48acc81447147e" providerId="LiveId" clId="{A200231D-432F-42A0-B594-ED8D75656856}" dt="2020-03-19T02:59:04.046" v="55" actId="692"/>
          <ac:cxnSpMkLst>
            <pc:docMk/>
            <pc:sldMk cId="3062374000" sldId="327"/>
            <ac:cxnSpMk id="18" creationId="{00000000-0000-0000-0000-000000000000}"/>
          </ac:cxnSpMkLst>
        </pc:cxnChg>
      </pc:sldChg>
      <pc:sldChg chg="addSp">
        <pc:chgData name="Johnson Lee" userId="4f48acc81447147e" providerId="LiveId" clId="{A200231D-432F-42A0-B594-ED8D75656856}" dt="2020-03-19T04:56:17.063" v="5998"/>
        <pc:sldMkLst>
          <pc:docMk/>
          <pc:sldMk cId="2493404569" sldId="425"/>
        </pc:sldMkLst>
        <pc:spChg chg="add">
          <ac:chgData name="Johnson Lee" userId="4f48acc81447147e" providerId="LiveId" clId="{A200231D-432F-42A0-B594-ED8D75656856}" dt="2020-03-19T04:56:17.063" v="5998"/>
          <ac:spMkLst>
            <pc:docMk/>
            <pc:sldMk cId="2493404569" sldId="425"/>
            <ac:spMk id="7" creationId="{AB8D420B-4FBC-4F2E-AED7-63C86ACA5CF2}"/>
          </ac:spMkLst>
        </pc:spChg>
      </pc:sldChg>
      <pc:sldChg chg="addSp modSp mod modAnim">
        <pc:chgData name="Johnson Lee" userId="4f48acc81447147e" providerId="LiveId" clId="{A200231D-432F-42A0-B594-ED8D75656856}" dt="2020-03-19T04:56:26.850" v="6002"/>
        <pc:sldMkLst>
          <pc:docMk/>
          <pc:sldMk cId="3313525601" sldId="472"/>
        </pc:sldMkLst>
        <pc:spChg chg="add">
          <ac:chgData name="Johnson Lee" userId="4f48acc81447147e" providerId="LiveId" clId="{A200231D-432F-42A0-B594-ED8D75656856}" dt="2020-03-19T04:56:26.850" v="6002"/>
          <ac:spMkLst>
            <pc:docMk/>
            <pc:sldMk cId="3313525601" sldId="472"/>
            <ac:spMk id="3" creationId="{B3D769FB-C10D-4E6F-8359-545450451FEF}"/>
          </ac:spMkLst>
        </pc:spChg>
        <pc:spChg chg="mod">
          <ac:chgData name="Johnson Lee" userId="4f48acc81447147e" providerId="LiveId" clId="{A200231D-432F-42A0-B594-ED8D75656856}" dt="2020-03-19T04:30:31.256" v="5732" actId="20577"/>
          <ac:spMkLst>
            <pc:docMk/>
            <pc:sldMk cId="3313525601" sldId="472"/>
            <ac:spMk id="4" creationId="{00000000-0000-0000-0000-000000000000}"/>
          </ac:spMkLst>
        </pc:spChg>
      </pc:sldChg>
      <pc:sldChg chg="addSp modSp mod modAnim">
        <pc:chgData name="Johnson Lee" userId="4f48acc81447147e" providerId="LiveId" clId="{A200231D-432F-42A0-B594-ED8D75656856}" dt="2020-03-19T04:56:02.016" v="5993" actId="120"/>
        <pc:sldMkLst>
          <pc:docMk/>
          <pc:sldMk cId="1574804108" sldId="476"/>
        </pc:sldMkLst>
        <pc:spChg chg="mod">
          <ac:chgData name="Johnson Lee" userId="4f48acc81447147e" providerId="LiveId" clId="{A200231D-432F-42A0-B594-ED8D75656856}" dt="2020-03-19T04:23:14.949" v="5158" actId="20577"/>
          <ac:spMkLst>
            <pc:docMk/>
            <pc:sldMk cId="1574804108" sldId="476"/>
            <ac:spMk id="5" creationId="{00000000-0000-0000-0000-000000000000}"/>
          </ac:spMkLst>
        </pc:spChg>
        <pc:spChg chg="mod">
          <ac:chgData name="Johnson Lee" userId="4f48acc81447147e" providerId="LiveId" clId="{A200231D-432F-42A0-B594-ED8D75656856}" dt="2020-03-19T04:15:35.465" v="4703" actId="5793"/>
          <ac:spMkLst>
            <pc:docMk/>
            <pc:sldMk cId="1574804108" sldId="476"/>
            <ac:spMk id="6" creationId="{00000000-0000-0000-0000-000000000000}"/>
          </ac:spMkLst>
        </pc:spChg>
        <pc:spChg chg="add mod">
          <ac:chgData name="Johnson Lee" userId="4f48acc81447147e" providerId="LiveId" clId="{A200231D-432F-42A0-B594-ED8D75656856}" dt="2020-03-19T04:56:02.016" v="5993" actId="120"/>
          <ac:spMkLst>
            <pc:docMk/>
            <pc:sldMk cId="1574804108" sldId="476"/>
            <ac:spMk id="7" creationId="{A306F546-915F-4749-9464-3CC3747B3EE2}"/>
          </ac:spMkLst>
        </pc:spChg>
      </pc:sldChg>
      <pc:sldChg chg="addSp modSp mod modAnim">
        <pc:chgData name="Johnson Lee" userId="4f48acc81447147e" providerId="LiveId" clId="{A200231D-432F-42A0-B594-ED8D75656856}" dt="2020-03-19T04:55:44.998" v="5989" actId="1036"/>
        <pc:sldMkLst>
          <pc:docMk/>
          <pc:sldMk cId="2038765311" sldId="477"/>
        </pc:sldMkLst>
        <pc:spChg chg="add mod ord">
          <ac:chgData name="Johnson Lee" userId="4f48acc81447147e" providerId="LiveId" clId="{A200231D-432F-42A0-B594-ED8D75656856}" dt="2020-03-19T03:03:51.233" v="83" actId="164"/>
          <ac:spMkLst>
            <pc:docMk/>
            <pc:sldMk cId="2038765311" sldId="477"/>
            <ac:spMk id="2" creationId="{6D33DAB7-C14E-4DF4-A856-BE1C83201400}"/>
          </ac:spMkLst>
        </pc:spChg>
        <pc:spChg chg="mod">
          <ac:chgData name="Johnson Lee" userId="4f48acc81447147e" providerId="LiveId" clId="{A200231D-432F-42A0-B594-ED8D75656856}" dt="2020-03-19T04:55:39.924" v="5981" actId="1035"/>
          <ac:spMkLst>
            <pc:docMk/>
            <pc:sldMk cId="2038765311" sldId="477"/>
            <ac:spMk id="4" creationId="{00000000-0000-0000-0000-000000000000}"/>
          </ac:spMkLst>
        </pc:spChg>
        <pc:spChg chg="mod">
          <ac:chgData name="Johnson Lee" userId="4f48acc81447147e" providerId="LiveId" clId="{A200231D-432F-42A0-B594-ED8D75656856}" dt="2020-03-19T03:06:49.518" v="194" actId="113"/>
          <ac:spMkLst>
            <pc:docMk/>
            <pc:sldMk cId="2038765311" sldId="477"/>
            <ac:spMk id="6" creationId="{00000000-0000-0000-0000-000000000000}"/>
          </ac:spMkLst>
        </pc:spChg>
        <pc:spChg chg="mod">
          <ac:chgData name="Johnson Lee" userId="4f48acc81447147e" providerId="LiveId" clId="{A200231D-432F-42A0-B594-ED8D75656856}" dt="2020-03-19T03:04:06.870" v="85" actId="1076"/>
          <ac:spMkLst>
            <pc:docMk/>
            <pc:sldMk cId="2038765311" sldId="477"/>
            <ac:spMk id="11" creationId="{D232882C-56F9-4386-83C0-D433E1D7282A}"/>
          </ac:spMkLst>
        </pc:spChg>
        <pc:spChg chg="add mod">
          <ac:chgData name="Johnson Lee" userId="4f48acc81447147e" providerId="LiveId" clId="{A200231D-432F-42A0-B594-ED8D75656856}" dt="2020-03-19T04:55:44.998" v="5989" actId="1036"/>
          <ac:spMkLst>
            <pc:docMk/>
            <pc:sldMk cId="2038765311" sldId="477"/>
            <ac:spMk id="13" creationId="{A760451A-A530-4138-A4EE-9F15CE955216}"/>
          </ac:spMkLst>
        </pc:spChg>
        <pc:grpChg chg="add mod ord">
          <ac:chgData name="Johnson Lee" userId="4f48acc81447147e" providerId="LiveId" clId="{A200231D-432F-42A0-B594-ED8D75656856}" dt="2020-03-19T04:55:39.924" v="5981" actId="1035"/>
          <ac:grpSpMkLst>
            <pc:docMk/>
            <pc:sldMk cId="2038765311" sldId="477"/>
            <ac:grpSpMk id="3" creationId="{9B5CA1C6-07A4-43CF-8051-4077697D6BA8}"/>
          </ac:grpSpMkLst>
        </pc:grpChg>
        <pc:grpChg chg="add mod">
          <ac:chgData name="Johnson Lee" userId="4f48acc81447147e" providerId="LiveId" clId="{A200231D-432F-42A0-B594-ED8D75656856}" dt="2020-03-19T03:03:51.233" v="83" actId="164"/>
          <ac:grpSpMkLst>
            <pc:docMk/>
            <pc:sldMk cId="2038765311" sldId="477"/>
            <ac:grpSpMk id="8" creationId="{125E4A6F-3723-4E14-BC2F-789817D0D416}"/>
          </ac:grpSpMkLst>
        </pc:grpChg>
        <pc:picChg chg="mod">
          <ac:chgData name="Johnson Lee" userId="4f48acc81447147e" providerId="LiveId" clId="{A200231D-432F-42A0-B594-ED8D75656856}" dt="2020-03-19T03:04:06.870" v="85" actId="1076"/>
          <ac:picMkLst>
            <pc:docMk/>
            <pc:sldMk cId="2038765311" sldId="477"/>
            <ac:picMk id="9" creationId="{1551FD2A-2606-4023-94DB-B6924FB419AB}"/>
          </ac:picMkLst>
        </pc:picChg>
        <pc:picChg chg="mod">
          <ac:chgData name="Johnson Lee" userId="4f48acc81447147e" providerId="LiveId" clId="{A200231D-432F-42A0-B594-ED8D75656856}" dt="2020-03-19T04:55:39.924" v="5981" actId="1035"/>
          <ac:picMkLst>
            <pc:docMk/>
            <pc:sldMk cId="2038765311" sldId="477"/>
            <ac:picMk id="12" creationId="{0A47EE9A-789B-4448-975C-1D45C5F09E4B}"/>
          </ac:picMkLst>
        </pc:picChg>
      </pc:sldChg>
      <pc:sldChg chg="addSp modSp mod modAnim">
        <pc:chgData name="Johnson Lee" userId="4f48acc81447147e" providerId="LiveId" clId="{A200231D-432F-42A0-B594-ED8D75656856}" dt="2020-03-19T04:56:14.332" v="5997"/>
        <pc:sldMkLst>
          <pc:docMk/>
          <pc:sldMk cId="1074263081" sldId="478"/>
        </pc:sldMkLst>
        <pc:spChg chg="mod">
          <ac:chgData name="Johnson Lee" userId="4f48acc81447147e" providerId="LiveId" clId="{A200231D-432F-42A0-B594-ED8D75656856}" dt="2020-03-19T04:16:14.933" v="4750" actId="14100"/>
          <ac:spMkLst>
            <pc:docMk/>
            <pc:sldMk cId="1074263081" sldId="478"/>
            <ac:spMk id="6" creationId="{00000000-0000-0000-0000-000000000000}"/>
          </ac:spMkLst>
        </pc:spChg>
        <pc:spChg chg="add">
          <ac:chgData name="Johnson Lee" userId="4f48acc81447147e" providerId="LiveId" clId="{A200231D-432F-42A0-B594-ED8D75656856}" dt="2020-03-19T04:56:14.332" v="5997"/>
          <ac:spMkLst>
            <pc:docMk/>
            <pc:sldMk cId="1074263081" sldId="478"/>
            <ac:spMk id="7" creationId="{9847E7C9-582F-43E4-94C3-D7FE21949F8B}"/>
          </ac:spMkLst>
        </pc:spChg>
      </pc:sldChg>
      <pc:sldChg chg="addSp modAnim">
        <pc:chgData name="Johnson Lee" userId="4f48acc81447147e" providerId="LiveId" clId="{A200231D-432F-42A0-B594-ED8D75656856}" dt="2020-03-19T04:56:10.737" v="5996"/>
        <pc:sldMkLst>
          <pc:docMk/>
          <pc:sldMk cId="143506642" sldId="479"/>
        </pc:sldMkLst>
        <pc:spChg chg="add">
          <ac:chgData name="Johnson Lee" userId="4f48acc81447147e" providerId="LiveId" clId="{A200231D-432F-42A0-B594-ED8D75656856}" dt="2020-03-19T04:56:10.737" v="5996"/>
          <ac:spMkLst>
            <pc:docMk/>
            <pc:sldMk cId="143506642" sldId="479"/>
            <ac:spMk id="7" creationId="{83460BF9-E521-470B-8AA3-5FCB88847078}"/>
          </ac:spMkLst>
        </pc:spChg>
      </pc:sldChg>
      <pc:sldChg chg="addSp modSp mod modAnim">
        <pc:chgData name="Johnson Lee" userId="4f48acc81447147e" providerId="LiveId" clId="{A200231D-432F-42A0-B594-ED8D75656856}" dt="2020-03-19T04:56:23.450" v="6001"/>
        <pc:sldMkLst>
          <pc:docMk/>
          <pc:sldMk cId="833017375" sldId="481"/>
        </pc:sldMkLst>
        <pc:spChg chg="add">
          <ac:chgData name="Johnson Lee" userId="4f48acc81447147e" providerId="LiveId" clId="{A200231D-432F-42A0-B594-ED8D75656856}" dt="2020-03-19T04:56:23.450" v="6001"/>
          <ac:spMkLst>
            <pc:docMk/>
            <pc:sldMk cId="833017375" sldId="481"/>
            <ac:spMk id="6" creationId="{29FD5924-CF2D-43A8-A47F-7F8BDF1913AD}"/>
          </ac:spMkLst>
        </pc:spChg>
        <pc:spChg chg="mod">
          <ac:chgData name="Johnson Lee" userId="4f48acc81447147e" providerId="LiveId" clId="{A200231D-432F-42A0-B594-ED8D75656856}" dt="2020-03-19T04:16:43.264" v="4752" actId="2711"/>
          <ac:spMkLst>
            <pc:docMk/>
            <pc:sldMk cId="833017375" sldId="481"/>
            <ac:spMk id="8" creationId="{00000000-0000-0000-0000-000000000000}"/>
          </ac:spMkLst>
        </pc:spChg>
      </pc:sldChg>
      <pc:sldChg chg="modSp mod">
        <pc:chgData name="Johnson Lee" userId="4f48acc81447147e" providerId="LiveId" clId="{A200231D-432F-42A0-B594-ED8D75656856}" dt="2020-03-19T04:17:27.812" v="4802"/>
        <pc:sldMkLst>
          <pc:docMk/>
          <pc:sldMk cId="3088227993" sldId="483"/>
        </pc:sldMkLst>
        <pc:graphicFrameChg chg="mod modGraphic">
          <ac:chgData name="Johnson Lee" userId="4f48acc81447147e" providerId="LiveId" clId="{A200231D-432F-42A0-B594-ED8D75656856}" dt="2020-03-19T04:17:27.812" v="4802"/>
          <ac:graphicFrameMkLst>
            <pc:docMk/>
            <pc:sldMk cId="3088227993" sldId="483"/>
            <ac:graphicFrameMk id="4" creationId="{00000000-0000-0000-0000-000000000000}"/>
          </ac:graphicFrameMkLst>
        </pc:graphicFrameChg>
      </pc:sldChg>
      <pc:sldChg chg="modSp del mod">
        <pc:chgData name="Johnson Lee" userId="4f48acc81447147e" providerId="LiveId" clId="{A200231D-432F-42A0-B594-ED8D75656856}" dt="2020-03-19T03:45:09.740" v="2782" actId="47"/>
        <pc:sldMkLst>
          <pc:docMk/>
          <pc:sldMk cId="1398735785" sldId="556"/>
        </pc:sldMkLst>
        <pc:spChg chg="mod">
          <ac:chgData name="Johnson Lee" userId="4f48acc81447147e" providerId="LiveId" clId="{A200231D-432F-42A0-B594-ED8D75656856}" dt="2020-03-19T03:42:55.141" v="2754" actId="113"/>
          <ac:spMkLst>
            <pc:docMk/>
            <pc:sldMk cId="1398735785" sldId="556"/>
            <ac:spMk id="5" creationId="{FE1A8F61-2855-4A51-B1D4-039AA0C7B932}"/>
          </ac:spMkLst>
        </pc:spChg>
      </pc:sldChg>
      <pc:sldChg chg="addSp modSp mod modAnim">
        <pc:chgData name="Johnson Lee" userId="4f48acc81447147e" providerId="LiveId" clId="{A200231D-432F-42A0-B594-ED8D75656856}" dt="2020-03-19T04:54:28.553" v="5907"/>
        <pc:sldMkLst>
          <pc:docMk/>
          <pc:sldMk cId="382374623" sldId="585"/>
        </pc:sldMkLst>
        <pc:spChg chg="add mod">
          <ac:chgData name="Johnson Lee" userId="4f48acc81447147e" providerId="LiveId" clId="{A200231D-432F-42A0-B594-ED8D75656856}" dt="2020-03-19T02:56:52.979" v="32" actId="404"/>
          <ac:spMkLst>
            <pc:docMk/>
            <pc:sldMk cId="382374623" sldId="585"/>
            <ac:spMk id="5" creationId="{40255203-3A91-4244-A938-3B977B341C5E}"/>
          </ac:spMkLst>
        </pc:spChg>
        <pc:spChg chg="add">
          <ac:chgData name="Johnson Lee" userId="4f48acc81447147e" providerId="LiveId" clId="{A200231D-432F-42A0-B594-ED8D75656856}" dt="2020-03-19T04:54:28.553" v="5907"/>
          <ac:spMkLst>
            <pc:docMk/>
            <pc:sldMk cId="382374623" sldId="585"/>
            <ac:spMk id="6" creationId="{8CC4AB38-00E8-4829-BC25-6C2948F5842C}"/>
          </ac:spMkLst>
        </pc:spChg>
        <pc:spChg chg="mod">
          <ac:chgData name="Johnson Lee" userId="4f48acc81447147e" providerId="LiveId" clId="{A200231D-432F-42A0-B594-ED8D75656856}" dt="2020-03-19T02:56:50.128" v="31" actId="404"/>
          <ac:spMkLst>
            <pc:docMk/>
            <pc:sldMk cId="382374623" sldId="585"/>
            <ac:spMk id="9" creationId="{00000000-0000-0000-0000-000000000000}"/>
          </ac:spMkLst>
        </pc:spChg>
        <pc:spChg chg="mod">
          <ac:chgData name="Johnson Lee" userId="4f48acc81447147e" providerId="LiveId" clId="{A200231D-432F-42A0-B594-ED8D75656856}" dt="2020-03-19T03:00:08.626" v="69" actId="113"/>
          <ac:spMkLst>
            <pc:docMk/>
            <pc:sldMk cId="382374623" sldId="585"/>
            <ac:spMk id="22" creationId="{CF4314F5-42C9-4AC5-A997-E334171F151E}"/>
          </ac:spMkLst>
        </pc:spChg>
      </pc:sldChg>
      <pc:sldChg chg="addSp modSp modAnim">
        <pc:chgData name="Johnson Lee" userId="4f48acc81447147e" providerId="LiveId" clId="{A200231D-432F-42A0-B594-ED8D75656856}" dt="2020-03-19T04:55:30.016" v="5971"/>
        <pc:sldMkLst>
          <pc:docMk/>
          <pc:sldMk cId="3543487344" sldId="588"/>
        </pc:sldMkLst>
        <pc:spChg chg="add">
          <ac:chgData name="Johnson Lee" userId="4f48acc81447147e" providerId="LiveId" clId="{A200231D-432F-42A0-B594-ED8D75656856}" dt="2020-03-19T04:55:30.016" v="5971"/>
          <ac:spMkLst>
            <pc:docMk/>
            <pc:sldMk cId="3543487344" sldId="588"/>
            <ac:spMk id="5" creationId="{5DC8E027-F5CD-44F2-A39E-03C19C3C6E2E}"/>
          </ac:spMkLst>
        </pc:spChg>
        <pc:spChg chg="mod">
          <ac:chgData name="Johnson Lee" userId="4f48acc81447147e" providerId="LiveId" clId="{A200231D-432F-42A0-B594-ED8D75656856}" dt="2020-03-19T04:44:12.045" v="5806" actId="113"/>
          <ac:spMkLst>
            <pc:docMk/>
            <pc:sldMk cId="3543487344" sldId="588"/>
            <ac:spMk id="22" creationId="{CF4314F5-42C9-4AC5-A997-E334171F151E}"/>
          </ac:spMkLst>
        </pc:spChg>
      </pc:sldChg>
      <pc:sldChg chg="addSp delSp modSp ord modAnim">
        <pc:chgData name="Johnson Lee" userId="4f48acc81447147e" providerId="LiveId" clId="{A200231D-432F-42A0-B594-ED8D75656856}" dt="2020-03-19T04:18:33.980" v="4884"/>
        <pc:sldMkLst>
          <pc:docMk/>
          <pc:sldMk cId="3440329118" sldId="589"/>
        </pc:sldMkLst>
        <pc:spChg chg="mod">
          <ac:chgData name="Johnson Lee" userId="4f48acc81447147e" providerId="LiveId" clId="{A200231D-432F-42A0-B594-ED8D75656856}" dt="2020-03-19T03:07:14.301" v="205" actId="20577"/>
          <ac:spMkLst>
            <pc:docMk/>
            <pc:sldMk cId="3440329118" sldId="589"/>
            <ac:spMk id="3" creationId="{B8BFF84C-26C0-4119-A569-57E96EA308DE}"/>
          </ac:spMkLst>
        </pc:spChg>
        <pc:spChg chg="mod">
          <ac:chgData name="Johnson Lee" userId="4f48acc81447147e" providerId="LiveId" clId="{A200231D-432F-42A0-B594-ED8D75656856}" dt="2020-03-19T03:06:12.521" v="166" actId="113"/>
          <ac:spMkLst>
            <pc:docMk/>
            <pc:sldMk cId="3440329118" sldId="589"/>
            <ac:spMk id="7" creationId="{F4100458-62B1-42E5-87AE-89A5ECEE3032}"/>
          </ac:spMkLst>
        </pc:spChg>
        <pc:spChg chg="add del mod">
          <ac:chgData name="Johnson Lee" userId="4f48acc81447147e" providerId="LiveId" clId="{A200231D-432F-42A0-B594-ED8D75656856}" dt="2020-03-19T04:18:33.980" v="4884"/>
          <ac:spMkLst>
            <pc:docMk/>
            <pc:sldMk cId="3440329118" sldId="589"/>
            <ac:spMk id="10" creationId="{F26C59BA-5C06-4135-B184-7C3285F52975}"/>
          </ac:spMkLst>
        </pc:spChg>
      </pc:sldChg>
      <pc:sldChg chg="modSp ord">
        <pc:chgData name="Johnson Lee" userId="4f48acc81447147e" providerId="LiveId" clId="{A200231D-432F-42A0-B594-ED8D75656856}" dt="2020-03-19T04:23:38.884" v="5162"/>
        <pc:sldMkLst>
          <pc:docMk/>
          <pc:sldMk cId="1895044564" sldId="592"/>
        </pc:sldMkLst>
        <pc:spChg chg="mod">
          <ac:chgData name="Johnson Lee" userId="4f48acc81447147e" providerId="LiveId" clId="{A200231D-432F-42A0-B594-ED8D75656856}" dt="2020-03-19T04:20:10.737" v="4981" actId="20577"/>
          <ac:spMkLst>
            <pc:docMk/>
            <pc:sldMk cId="1895044564" sldId="592"/>
            <ac:spMk id="2" creationId="{65C8F394-2717-49C3-9BAE-E84B8D213866}"/>
          </ac:spMkLst>
        </pc:spChg>
      </pc:sldChg>
      <pc:sldChg chg="modSp">
        <pc:chgData name="Johnson Lee" userId="4f48acc81447147e" providerId="LiveId" clId="{A200231D-432F-42A0-B594-ED8D75656856}" dt="2020-03-19T04:20:34.063" v="5002" actId="20577"/>
        <pc:sldMkLst>
          <pc:docMk/>
          <pc:sldMk cId="2764398590" sldId="594"/>
        </pc:sldMkLst>
        <pc:spChg chg="mod">
          <ac:chgData name="Johnson Lee" userId="4f48acc81447147e" providerId="LiveId" clId="{A200231D-432F-42A0-B594-ED8D75656856}" dt="2020-03-19T04:20:34.063" v="5002" actId="20577"/>
          <ac:spMkLst>
            <pc:docMk/>
            <pc:sldMk cId="2764398590" sldId="594"/>
            <ac:spMk id="10" creationId="{150C4CF2-FBEE-49A7-9931-06C44A72B8CE}"/>
          </ac:spMkLst>
        </pc:spChg>
      </pc:sldChg>
      <pc:sldChg chg="addSp modSp add mod">
        <pc:chgData name="Johnson Lee" userId="4f48acc81447147e" providerId="LiveId" clId="{A200231D-432F-42A0-B594-ED8D75656856}" dt="2020-03-19T04:07:08.085" v="4614"/>
        <pc:sldMkLst>
          <pc:docMk/>
          <pc:sldMk cId="3169464941" sldId="623"/>
        </pc:sldMkLst>
        <pc:spChg chg="mod">
          <ac:chgData name="Johnson Lee" userId="4f48acc81447147e" providerId="LiveId" clId="{A200231D-432F-42A0-B594-ED8D75656856}" dt="2020-03-19T03:45:06.004" v="2781" actId="207"/>
          <ac:spMkLst>
            <pc:docMk/>
            <pc:sldMk cId="3169464941" sldId="623"/>
            <ac:spMk id="2" creationId="{00000000-0000-0000-0000-000000000000}"/>
          </ac:spMkLst>
        </pc:spChg>
        <pc:spChg chg="mod">
          <ac:chgData name="Johnson Lee" userId="4f48acc81447147e" providerId="LiveId" clId="{A200231D-432F-42A0-B594-ED8D75656856}" dt="2020-03-19T03:44:48.024" v="2775" actId="1036"/>
          <ac:spMkLst>
            <pc:docMk/>
            <pc:sldMk cId="3169464941" sldId="623"/>
            <ac:spMk id="5" creationId="{00000000-0000-0000-0000-000000000000}"/>
          </ac:spMkLst>
        </pc:spChg>
        <pc:spChg chg="mod">
          <ac:chgData name="Johnson Lee" userId="4f48acc81447147e" providerId="LiveId" clId="{A200231D-432F-42A0-B594-ED8D75656856}" dt="2020-03-19T03:44:48.024" v="2775" actId="1036"/>
          <ac:spMkLst>
            <pc:docMk/>
            <pc:sldMk cId="3169464941" sldId="623"/>
            <ac:spMk id="6" creationId="{00000000-0000-0000-0000-000000000000}"/>
          </ac:spMkLst>
        </pc:spChg>
        <pc:spChg chg="mod">
          <ac:chgData name="Johnson Lee" userId="4f48acc81447147e" providerId="LiveId" clId="{A200231D-432F-42A0-B594-ED8D75656856}" dt="2020-03-19T03:44:48.024" v="2775" actId="1036"/>
          <ac:spMkLst>
            <pc:docMk/>
            <pc:sldMk cId="3169464941" sldId="623"/>
            <ac:spMk id="7" creationId="{00000000-0000-0000-0000-000000000000}"/>
          </ac:spMkLst>
        </pc:spChg>
        <pc:spChg chg="mod">
          <ac:chgData name="Johnson Lee" userId="4f48acc81447147e" providerId="LiveId" clId="{A200231D-432F-42A0-B594-ED8D75656856}" dt="2020-03-19T03:44:48.024" v="2775" actId="1036"/>
          <ac:spMkLst>
            <pc:docMk/>
            <pc:sldMk cId="3169464941" sldId="623"/>
            <ac:spMk id="8" creationId="{00000000-0000-0000-0000-000000000000}"/>
          </ac:spMkLst>
        </pc:spChg>
        <pc:spChg chg="mod">
          <ac:chgData name="Johnson Lee" userId="4f48acc81447147e" providerId="LiveId" clId="{A200231D-432F-42A0-B594-ED8D75656856}" dt="2020-03-19T03:44:48.024" v="2775" actId="1036"/>
          <ac:spMkLst>
            <pc:docMk/>
            <pc:sldMk cId="3169464941" sldId="623"/>
            <ac:spMk id="9" creationId="{00000000-0000-0000-0000-000000000000}"/>
          </ac:spMkLst>
        </pc:spChg>
        <pc:spChg chg="mod">
          <ac:chgData name="Johnson Lee" userId="4f48acc81447147e" providerId="LiveId" clId="{A200231D-432F-42A0-B594-ED8D75656856}" dt="2020-03-19T03:44:48.024" v="2775" actId="1036"/>
          <ac:spMkLst>
            <pc:docMk/>
            <pc:sldMk cId="3169464941" sldId="623"/>
            <ac:spMk id="10" creationId="{00000000-0000-0000-0000-000000000000}"/>
          </ac:spMkLst>
        </pc:spChg>
        <pc:spChg chg="mod">
          <ac:chgData name="Johnson Lee" userId="4f48acc81447147e" providerId="LiveId" clId="{A200231D-432F-42A0-B594-ED8D75656856}" dt="2020-03-19T03:44:48.024" v="2775" actId="1036"/>
          <ac:spMkLst>
            <pc:docMk/>
            <pc:sldMk cId="3169464941" sldId="623"/>
            <ac:spMk id="11" creationId="{00000000-0000-0000-0000-000000000000}"/>
          </ac:spMkLst>
        </pc:spChg>
        <pc:spChg chg="mod">
          <ac:chgData name="Johnson Lee" userId="4f48acc81447147e" providerId="LiveId" clId="{A200231D-432F-42A0-B594-ED8D75656856}" dt="2020-03-19T03:44:48.024" v="2775" actId="1036"/>
          <ac:spMkLst>
            <pc:docMk/>
            <pc:sldMk cId="3169464941" sldId="623"/>
            <ac:spMk id="12" creationId="{00000000-0000-0000-0000-000000000000}"/>
          </ac:spMkLst>
        </pc:spChg>
        <pc:spChg chg="mod">
          <ac:chgData name="Johnson Lee" userId="4f48acc81447147e" providerId="LiveId" clId="{A200231D-432F-42A0-B594-ED8D75656856}" dt="2020-03-19T03:44:48.024" v="2775" actId="1036"/>
          <ac:spMkLst>
            <pc:docMk/>
            <pc:sldMk cId="3169464941" sldId="623"/>
            <ac:spMk id="13" creationId="{00000000-0000-0000-0000-000000000000}"/>
          </ac:spMkLst>
        </pc:spChg>
        <pc:spChg chg="mod">
          <ac:chgData name="Johnson Lee" userId="4f48acc81447147e" providerId="LiveId" clId="{A200231D-432F-42A0-B594-ED8D75656856}" dt="2020-03-19T03:44:48.024" v="2775" actId="1036"/>
          <ac:spMkLst>
            <pc:docMk/>
            <pc:sldMk cId="3169464941" sldId="623"/>
            <ac:spMk id="14" creationId="{00000000-0000-0000-0000-000000000000}"/>
          </ac:spMkLst>
        </pc:spChg>
        <pc:spChg chg="mod">
          <ac:chgData name="Johnson Lee" userId="4f48acc81447147e" providerId="LiveId" clId="{A200231D-432F-42A0-B594-ED8D75656856}" dt="2020-03-19T03:44:48.024" v="2775" actId="1036"/>
          <ac:spMkLst>
            <pc:docMk/>
            <pc:sldMk cId="3169464941" sldId="623"/>
            <ac:spMk id="15" creationId="{00000000-0000-0000-0000-000000000000}"/>
          </ac:spMkLst>
        </pc:spChg>
        <pc:spChg chg="mod">
          <ac:chgData name="Johnson Lee" userId="4f48acc81447147e" providerId="LiveId" clId="{A200231D-432F-42A0-B594-ED8D75656856}" dt="2020-03-19T03:44:48.024" v="2775" actId="1036"/>
          <ac:spMkLst>
            <pc:docMk/>
            <pc:sldMk cId="3169464941" sldId="623"/>
            <ac:spMk id="16" creationId="{00000000-0000-0000-0000-000000000000}"/>
          </ac:spMkLst>
        </pc:spChg>
        <pc:spChg chg="add mod">
          <ac:chgData name="Johnson Lee" userId="4f48acc81447147e" providerId="LiveId" clId="{A200231D-432F-42A0-B594-ED8D75656856}" dt="2020-03-19T04:07:08.085" v="4614"/>
          <ac:spMkLst>
            <pc:docMk/>
            <pc:sldMk cId="3169464941" sldId="623"/>
            <ac:spMk id="19" creationId="{8EDBFAC0-3A34-40B6-902A-1412E178459B}"/>
          </ac:spMkLst>
        </pc:spChg>
      </pc:sldChg>
      <pc:sldChg chg="addSp modSp mod">
        <pc:chgData name="Johnson Lee" userId="4f48acc81447147e" providerId="LiveId" clId="{A200231D-432F-42A0-B594-ED8D75656856}" dt="2020-03-19T04:56:20.812" v="6000" actId="120"/>
        <pc:sldMkLst>
          <pc:docMk/>
          <pc:sldMk cId="1285833414" sldId="911"/>
        </pc:sldMkLst>
        <pc:spChg chg="mod">
          <ac:chgData name="Johnson Lee" userId="4f48acc81447147e" providerId="LiveId" clId="{A200231D-432F-42A0-B594-ED8D75656856}" dt="2020-03-19T04:45:56.423" v="5813" actId="113"/>
          <ac:spMkLst>
            <pc:docMk/>
            <pc:sldMk cId="1285833414" sldId="911"/>
            <ac:spMk id="23" creationId="{2B0C3F91-1D74-4706-B43A-1F587ADF40BC}"/>
          </ac:spMkLst>
        </pc:spChg>
        <pc:spChg chg="add mod">
          <ac:chgData name="Johnson Lee" userId="4f48acc81447147e" providerId="LiveId" clId="{A200231D-432F-42A0-B594-ED8D75656856}" dt="2020-03-19T04:56:20.812" v="6000" actId="120"/>
          <ac:spMkLst>
            <pc:docMk/>
            <pc:sldMk cId="1285833414" sldId="911"/>
            <ac:spMk id="24" creationId="{0DAF75ED-BD5F-4EF5-A74A-1F98E1E77E42}"/>
          </ac:spMkLst>
        </pc:spChg>
      </pc:sldChg>
      <pc:sldChg chg="addSp delSp modSp mod ord">
        <pc:chgData name="Johnson Lee" userId="4f48acc81447147e" providerId="LiveId" clId="{A200231D-432F-42A0-B594-ED8D75656856}" dt="2020-03-19T04:58:39.588" v="6025" actId="478"/>
        <pc:sldMkLst>
          <pc:docMk/>
          <pc:sldMk cId="3153449847" sldId="912"/>
        </pc:sldMkLst>
        <pc:spChg chg="mod">
          <ac:chgData name="Johnson Lee" userId="4f48acc81447147e" providerId="LiveId" clId="{A200231D-432F-42A0-B594-ED8D75656856}" dt="2020-03-19T04:58:34.176" v="6024" actId="1076"/>
          <ac:spMkLst>
            <pc:docMk/>
            <pc:sldMk cId="3153449847" sldId="912"/>
            <ac:spMk id="3" creationId="{2FF50640-7437-4510-9BBB-4B5147C59FA6}"/>
          </ac:spMkLst>
        </pc:spChg>
        <pc:spChg chg="mod">
          <ac:chgData name="Johnson Lee" userId="4f48acc81447147e" providerId="LiveId" clId="{A200231D-432F-42A0-B594-ED8D75656856}" dt="2020-03-19T04:05:09.186" v="4557" actId="113"/>
          <ac:spMkLst>
            <pc:docMk/>
            <pc:sldMk cId="3153449847" sldId="912"/>
            <ac:spMk id="4" creationId="{C5992D37-18AC-4D9F-81E8-8B8CF63F2652}"/>
          </ac:spMkLst>
        </pc:spChg>
        <pc:spChg chg="add del">
          <ac:chgData name="Johnson Lee" userId="4f48acc81447147e" providerId="LiveId" clId="{A200231D-432F-42A0-B594-ED8D75656856}" dt="2020-03-19T04:58:39.588" v="6025" actId="478"/>
          <ac:spMkLst>
            <pc:docMk/>
            <pc:sldMk cId="3153449847" sldId="912"/>
            <ac:spMk id="5" creationId="{D3F993B5-99E3-4E0F-A247-228C5038AE49}"/>
          </ac:spMkLst>
        </pc:spChg>
      </pc:sldChg>
      <pc:sldChg chg="addSp delSp modSp mod">
        <pc:chgData name="Johnson Lee" userId="4f48acc81447147e" providerId="LiveId" clId="{A200231D-432F-42A0-B594-ED8D75656856}" dt="2020-03-19T04:58:56.893" v="6027" actId="1076"/>
        <pc:sldMkLst>
          <pc:docMk/>
          <pc:sldMk cId="2103526565" sldId="913"/>
        </pc:sldMkLst>
        <pc:spChg chg="add mod">
          <ac:chgData name="Johnson Lee" userId="4f48acc81447147e" providerId="LiveId" clId="{A200231D-432F-42A0-B594-ED8D75656856}" dt="2020-03-19T04:50:18.225" v="5829"/>
          <ac:spMkLst>
            <pc:docMk/>
            <pc:sldMk cId="2103526565" sldId="913"/>
            <ac:spMk id="2" creationId="{CAF89B57-E11F-488D-9989-D5590F90EB7F}"/>
          </ac:spMkLst>
        </pc:spChg>
        <pc:spChg chg="add del mod">
          <ac:chgData name="Johnson Lee" userId="4f48acc81447147e" providerId="LiveId" clId="{A200231D-432F-42A0-B594-ED8D75656856}" dt="2020-03-19T04:58:54.674" v="6026" actId="478"/>
          <ac:spMkLst>
            <pc:docMk/>
            <pc:sldMk cId="2103526565" sldId="913"/>
            <ac:spMk id="3" creationId="{77A774EF-FD93-46E4-8085-40AFE7DC8EEA}"/>
          </ac:spMkLst>
        </pc:spChg>
        <pc:spChg chg="mod">
          <ac:chgData name="Johnson Lee" userId="4f48acc81447147e" providerId="LiveId" clId="{A200231D-432F-42A0-B594-ED8D75656856}" dt="2020-03-19T04:58:56.893" v="6027" actId="1076"/>
          <ac:spMkLst>
            <pc:docMk/>
            <pc:sldMk cId="2103526565" sldId="913"/>
            <ac:spMk id="7" creationId="{C859CDB2-DC97-4DAD-BB90-7F0CF29061C9}"/>
          </ac:spMkLst>
        </pc:spChg>
      </pc:sldChg>
      <pc:sldChg chg="addSp delSp modSp add mod modAnim">
        <pc:chgData name="Johnson Lee" userId="4f48acc81447147e" providerId="LiveId" clId="{A200231D-432F-42A0-B594-ED8D75656856}" dt="2020-03-19T04:55:57.381" v="5991" actId="120"/>
        <pc:sldMkLst>
          <pc:docMk/>
          <pc:sldMk cId="1397702275" sldId="914"/>
        </pc:sldMkLst>
        <pc:spChg chg="del">
          <ac:chgData name="Johnson Lee" userId="4f48acc81447147e" providerId="LiveId" clId="{A200231D-432F-42A0-B594-ED8D75656856}" dt="2020-03-19T03:08:52.612" v="218" actId="478"/>
          <ac:spMkLst>
            <pc:docMk/>
            <pc:sldMk cId="1397702275" sldId="914"/>
            <ac:spMk id="2" creationId="{81A88F13-F893-4D25-88CB-BB9F091F8DBF}"/>
          </ac:spMkLst>
        </pc:spChg>
        <pc:spChg chg="del mod">
          <ac:chgData name="Johnson Lee" userId="4f48acc81447147e" providerId="LiveId" clId="{A200231D-432F-42A0-B594-ED8D75656856}" dt="2020-03-19T03:10:35.759" v="266" actId="478"/>
          <ac:spMkLst>
            <pc:docMk/>
            <pc:sldMk cId="1397702275" sldId="914"/>
            <ac:spMk id="3" creationId="{293623F8-BD21-4AE4-8304-5F8F0FDC098D}"/>
          </ac:spMkLst>
        </pc:spChg>
        <pc:spChg chg="add mod">
          <ac:chgData name="Johnson Lee" userId="4f48acc81447147e" providerId="LiveId" clId="{A200231D-432F-42A0-B594-ED8D75656856}" dt="2020-03-19T04:18:42.248" v="4886" actId="14100"/>
          <ac:spMkLst>
            <pc:docMk/>
            <pc:sldMk cId="1397702275" sldId="914"/>
            <ac:spMk id="5" creationId="{2B0DFCD2-0559-4F0B-A0D3-A6B008B2F7B9}"/>
          </ac:spMkLst>
        </pc:spChg>
        <pc:spChg chg="add mod">
          <ac:chgData name="Johnson Lee" userId="4f48acc81447147e" providerId="LiveId" clId="{A200231D-432F-42A0-B594-ED8D75656856}" dt="2020-03-19T04:14:17.018" v="4638" actId="1035"/>
          <ac:spMkLst>
            <pc:docMk/>
            <pc:sldMk cId="1397702275" sldId="914"/>
            <ac:spMk id="6" creationId="{9B93400D-1387-4B22-B3C3-C430E3A6FF38}"/>
          </ac:spMkLst>
        </pc:spChg>
        <pc:spChg chg="add mod">
          <ac:chgData name="Johnson Lee" userId="4f48acc81447147e" providerId="LiveId" clId="{A200231D-432F-42A0-B594-ED8D75656856}" dt="2020-03-19T04:29:21.027" v="5719" actId="6549"/>
          <ac:spMkLst>
            <pc:docMk/>
            <pc:sldMk cId="1397702275" sldId="914"/>
            <ac:spMk id="7" creationId="{C38AF7F8-2559-4FB1-8890-5ECEB965F9EB}"/>
          </ac:spMkLst>
        </pc:spChg>
        <pc:spChg chg="add mod">
          <ac:chgData name="Johnson Lee" userId="4f48acc81447147e" providerId="LiveId" clId="{A200231D-432F-42A0-B594-ED8D75656856}" dt="2020-03-19T04:55:57.381" v="5991" actId="120"/>
          <ac:spMkLst>
            <pc:docMk/>
            <pc:sldMk cId="1397702275" sldId="914"/>
            <ac:spMk id="8" creationId="{E14B48D4-ED36-4873-AB95-792166234E23}"/>
          </ac:spMkLst>
        </pc:spChg>
        <pc:picChg chg="add mod">
          <ac:chgData name="Johnson Lee" userId="4f48acc81447147e" providerId="LiveId" clId="{A200231D-432F-42A0-B594-ED8D75656856}" dt="2020-03-19T04:19:22.419" v="4935" actId="1076"/>
          <ac:picMkLst>
            <pc:docMk/>
            <pc:sldMk cId="1397702275" sldId="914"/>
            <ac:picMk id="4" creationId="{15E6CA6A-59F4-4A2E-86D5-BD9686CFE714}"/>
          </ac:picMkLst>
        </pc:picChg>
      </pc:sldChg>
      <pc:sldChg chg="addSp delSp modSp add del mod">
        <pc:chgData name="Johnson Lee" userId="4f48acc81447147e" providerId="LiveId" clId="{A200231D-432F-42A0-B594-ED8D75656856}" dt="2020-03-19T03:23:44.372" v="880" actId="47"/>
        <pc:sldMkLst>
          <pc:docMk/>
          <pc:sldMk cId="1667184196" sldId="915"/>
        </pc:sldMkLst>
        <pc:spChg chg="mod">
          <ac:chgData name="Johnson Lee" userId="4f48acc81447147e" providerId="LiveId" clId="{A200231D-432F-42A0-B594-ED8D75656856}" dt="2020-03-19T03:23:37.692" v="878"/>
          <ac:spMkLst>
            <pc:docMk/>
            <pc:sldMk cId="1667184196" sldId="915"/>
            <ac:spMk id="2" creationId="{218BD8B5-58D1-499D-8A5A-5E0EA97AA22F}"/>
          </ac:spMkLst>
        </pc:spChg>
        <pc:spChg chg="add del">
          <ac:chgData name="Johnson Lee" userId="4f48acc81447147e" providerId="LiveId" clId="{A200231D-432F-42A0-B594-ED8D75656856}" dt="2020-03-19T03:23:25.915" v="874"/>
          <ac:spMkLst>
            <pc:docMk/>
            <pc:sldMk cId="1667184196" sldId="915"/>
            <ac:spMk id="4" creationId="{C10D2FDB-2362-4A74-B499-C3139A2B6B55}"/>
          </ac:spMkLst>
        </pc:spChg>
      </pc:sldChg>
      <pc:sldChg chg="addSp modSp add mod modAnim">
        <pc:chgData name="Johnson Lee" userId="4f48acc81447147e" providerId="LiveId" clId="{A200231D-432F-42A0-B594-ED8D75656856}" dt="2020-03-19T04:56:31.634" v="6003"/>
        <pc:sldMkLst>
          <pc:docMk/>
          <pc:sldMk cId="3394653144" sldId="916"/>
        </pc:sldMkLst>
        <pc:spChg chg="mod">
          <ac:chgData name="Johnson Lee" userId="4f48acc81447147e" providerId="LiveId" clId="{A200231D-432F-42A0-B594-ED8D75656856}" dt="2020-03-19T04:04:14.968" v="4509" actId="255"/>
          <ac:spMkLst>
            <pc:docMk/>
            <pc:sldMk cId="3394653144" sldId="916"/>
            <ac:spMk id="3" creationId="{2FF50640-7437-4510-9BBB-4B5147C59FA6}"/>
          </ac:spMkLst>
        </pc:spChg>
        <pc:spChg chg="mod">
          <ac:chgData name="Johnson Lee" userId="4f48acc81447147e" providerId="LiveId" clId="{A200231D-432F-42A0-B594-ED8D75656856}" dt="2020-03-19T03:54:38.571" v="3587" actId="20577"/>
          <ac:spMkLst>
            <pc:docMk/>
            <pc:sldMk cId="3394653144" sldId="916"/>
            <ac:spMk id="4" creationId="{C5992D37-18AC-4D9F-81E8-8B8CF63F2652}"/>
          </ac:spMkLst>
        </pc:spChg>
        <pc:spChg chg="add">
          <ac:chgData name="Johnson Lee" userId="4f48acc81447147e" providerId="LiveId" clId="{A200231D-432F-42A0-B594-ED8D75656856}" dt="2020-03-19T04:56:31.634" v="6003"/>
          <ac:spMkLst>
            <pc:docMk/>
            <pc:sldMk cId="3394653144" sldId="916"/>
            <ac:spMk id="5" creationId="{72957DCE-4B44-421D-8617-720A8FBCAE05}"/>
          </ac:spMkLst>
        </pc:spChg>
      </pc:sldChg>
      <pc:sldChg chg="add del">
        <pc:chgData name="Johnson Lee" userId="4f48acc81447147e" providerId="LiveId" clId="{A200231D-432F-42A0-B594-ED8D75656856}" dt="2020-03-19T03:47:05.183" v="2880" actId="47"/>
        <pc:sldMkLst>
          <pc:docMk/>
          <pc:sldMk cId="1812961485" sldId="917"/>
        </pc:sldMkLst>
      </pc:sldChg>
      <pc:sldChg chg="addSp modSp add mod modAnim">
        <pc:chgData name="Johnson Lee" userId="4f48acc81447147e" providerId="LiveId" clId="{A200231D-432F-42A0-B594-ED8D75656856}" dt="2020-03-19T04:56:33.916" v="6004"/>
        <pc:sldMkLst>
          <pc:docMk/>
          <pc:sldMk cId="646678963" sldId="918"/>
        </pc:sldMkLst>
        <pc:spChg chg="mod">
          <ac:chgData name="Johnson Lee" userId="4f48acc81447147e" providerId="LiveId" clId="{A200231D-432F-42A0-B594-ED8D75656856}" dt="2020-03-19T04:03:39.200" v="4505" actId="255"/>
          <ac:spMkLst>
            <pc:docMk/>
            <pc:sldMk cId="646678963" sldId="918"/>
            <ac:spMk id="3" creationId="{2FF50640-7437-4510-9BBB-4B5147C59FA6}"/>
          </ac:spMkLst>
        </pc:spChg>
        <pc:spChg chg="mod">
          <ac:chgData name="Johnson Lee" userId="4f48acc81447147e" providerId="LiveId" clId="{A200231D-432F-42A0-B594-ED8D75656856}" dt="2020-03-19T04:06:18.441" v="4565"/>
          <ac:spMkLst>
            <pc:docMk/>
            <pc:sldMk cId="646678963" sldId="918"/>
            <ac:spMk id="4" creationId="{C5992D37-18AC-4D9F-81E8-8B8CF63F2652}"/>
          </ac:spMkLst>
        </pc:spChg>
        <pc:spChg chg="add">
          <ac:chgData name="Johnson Lee" userId="4f48acc81447147e" providerId="LiveId" clId="{A200231D-432F-42A0-B594-ED8D75656856}" dt="2020-03-19T04:56:33.916" v="6004"/>
          <ac:spMkLst>
            <pc:docMk/>
            <pc:sldMk cId="646678963" sldId="918"/>
            <ac:spMk id="5" creationId="{C3E45297-0A24-4386-8FA0-DEF5FCCC0A93}"/>
          </ac:spMkLst>
        </pc:spChg>
      </pc:sldChg>
      <pc:sldChg chg="add del">
        <pc:chgData name="Johnson Lee" userId="4f48acc81447147e" providerId="LiveId" clId="{A200231D-432F-42A0-B594-ED8D75656856}" dt="2020-03-19T04:23:41.160" v="5163" actId="47"/>
        <pc:sldMkLst>
          <pc:docMk/>
          <pc:sldMk cId="3052245575" sldId="919"/>
        </pc:sldMkLst>
      </pc:sldChg>
      <pc:sldChg chg="addSp modSp add mod">
        <pc:chgData name="Johnson Lee" userId="4f48acc81447147e" providerId="LiveId" clId="{A200231D-432F-42A0-B594-ED8D75656856}" dt="2020-03-19T04:58:01.280" v="6023" actId="1076"/>
        <pc:sldMkLst>
          <pc:docMk/>
          <pc:sldMk cId="930599895" sldId="920"/>
        </pc:sldMkLst>
        <pc:spChg chg="mod">
          <ac:chgData name="Johnson Lee" userId="4f48acc81447147e" providerId="LiveId" clId="{A200231D-432F-42A0-B594-ED8D75656856}" dt="2020-03-19T04:58:01.280" v="6023" actId="1076"/>
          <ac:spMkLst>
            <pc:docMk/>
            <pc:sldMk cId="930599895" sldId="920"/>
            <ac:spMk id="5" creationId="{2B0DFCD2-0559-4F0B-A0D3-A6B008B2F7B9}"/>
          </ac:spMkLst>
        </pc:spChg>
        <pc:spChg chg="mod">
          <ac:chgData name="Johnson Lee" userId="4f48acc81447147e" providerId="LiveId" clId="{A200231D-432F-42A0-B594-ED8D75656856}" dt="2020-03-19T04:58:01.280" v="6023" actId="1076"/>
          <ac:spMkLst>
            <pc:docMk/>
            <pc:sldMk cId="930599895" sldId="920"/>
            <ac:spMk id="6" creationId="{9B93400D-1387-4B22-B3C3-C430E3A6FF38}"/>
          </ac:spMkLst>
        </pc:spChg>
        <pc:spChg chg="mod">
          <ac:chgData name="Johnson Lee" userId="4f48acc81447147e" providerId="LiveId" clId="{A200231D-432F-42A0-B594-ED8D75656856}" dt="2020-03-19T04:29:26.392" v="5724"/>
          <ac:spMkLst>
            <pc:docMk/>
            <pc:sldMk cId="930599895" sldId="920"/>
            <ac:spMk id="7" creationId="{C38AF7F8-2559-4FB1-8890-5ECEB965F9EB}"/>
          </ac:spMkLst>
        </pc:spChg>
        <pc:spChg chg="add mod">
          <ac:chgData name="Johnson Lee" userId="4f48acc81447147e" providerId="LiveId" clId="{A200231D-432F-42A0-B594-ED8D75656856}" dt="2020-03-19T04:56:07.573" v="5995" actId="120"/>
          <ac:spMkLst>
            <pc:docMk/>
            <pc:sldMk cId="930599895" sldId="920"/>
            <ac:spMk id="8" creationId="{80533B6F-99E7-4A12-AA6C-42A8D14165B0}"/>
          </ac:spMkLst>
        </pc:spChg>
      </pc:sldChg>
      <pc:sldMasterChg chg="addSp">
        <pc:chgData name="Johnson Lee" userId="4f48acc81447147e" providerId="LiveId" clId="{A200231D-432F-42A0-B594-ED8D75656856}" dt="2020-03-19T04:53:33.503" v="5905"/>
        <pc:sldMasterMkLst>
          <pc:docMk/>
          <pc:sldMasterMk cId="326357633" sldId="2147483675"/>
        </pc:sldMasterMkLst>
        <pc:spChg chg="add">
          <ac:chgData name="Johnson Lee" userId="4f48acc81447147e" providerId="LiveId" clId="{A200231D-432F-42A0-B594-ED8D75656856}" dt="2020-03-19T04:53:33.503" v="5905"/>
          <ac:spMkLst>
            <pc:docMk/>
            <pc:sldMasterMk cId="326357633" sldId="2147483675"/>
            <ac:spMk id="7" creationId="{5D705C50-901E-4A96-AD37-3F249584DF70}"/>
          </ac:spMkLst>
        </pc:spChg>
      </pc:sldMasterChg>
      <pc:sldMasterChg chg="modSldLayout">
        <pc:chgData name="Johnson Lee" userId="4f48acc81447147e" providerId="LiveId" clId="{A200231D-432F-42A0-B594-ED8D75656856}" dt="2020-03-19T04:52:33.078" v="5904" actId="207"/>
        <pc:sldMasterMkLst>
          <pc:docMk/>
          <pc:sldMasterMk cId="2133461073" sldId="2147484026"/>
        </pc:sldMasterMkLst>
        <pc:sldLayoutChg chg="addSp modSp mod">
          <pc:chgData name="Johnson Lee" userId="4f48acc81447147e" providerId="LiveId" clId="{A200231D-432F-42A0-B594-ED8D75656856}" dt="2020-03-19T04:52:33.078" v="5904" actId="207"/>
          <pc:sldLayoutMkLst>
            <pc:docMk/>
            <pc:sldMasterMk cId="2133461073" sldId="2147484026"/>
            <pc:sldLayoutMk cId="3180480633" sldId="2147484028"/>
          </pc:sldLayoutMkLst>
          <pc:spChg chg="add mod">
            <ac:chgData name="Johnson Lee" userId="4f48acc81447147e" providerId="LiveId" clId="{A200231D-432F-42A0-B594-ED8D75656856}" dt="2020-03-19T04:52:33.078" v="5904" actId="207"/>
            <ac:spMkLst>
              <pc:docMk/>
              <pc:sldMasterMk cId="2133461073" sldId="2147484026"/>
              <pc:sldLayoutMk cId="3180480633" sldId="2147484028"/>
              <ac:spMk id="7" creationId="{B30E0348-BED2-4E97-8FA1-C5984B005C79}"/>
            </ac:spMkLst>
          </pc:spChg>
        </pc:sldLayoutChg>
      </pc:sldMasterChg>
      <pc:sldMasterChg chg="modSldLayout">
        <pc:chgData name="Johnson Lee" userId="4f48acc81447147e" providerId="LiveId" clId="{A200231D-432F-42A0-B594-ED8D75656856}" dt="2020-03-19T04:54:00.438" v="5906"/>
        <pc:sldMasterMkLst>
          <pc:docMk/>
          <pc:sldMasterMk cId="1635745307" sldId="2147484655"/>
        </pc:sldMasterMkLst>
        <pc:sldLayoutChg chg="addSp">
          <pc:chgData name="Johnson Lee" userId="4f48acc81447147e" providerId="LiveId" clId="{A200231D-432F-42A0-B594-ED8D75656856}" dt="2020-03-19T04:54:00.438" v="5906"/>
          <pc:sldLayoutMkLst>
            <pc:docMk/>
            <pc:sldMasterMk cId="1635745307" sldId="2147484655"/>
            <pc:sldLayoutMk cId="4293591123" sldId="2147484657"/>
          </pc:sldLayoutMkLst>
          <pc:spChg chg="add">
            <ac:chgData name="Johnson Lee" userId="4f48acc81447147e" providerId="LiveId" clId="{A200231D-432F-42A0-B594-ED8D75656856}" dt="2020-03-19T04:54:00.438" v="5906"/>
            <ac:spMkLst>
              <pc:docMk/>
              <pc:sldMasterMk cId="1635745307" sldId="2147484655"/>
              <pc:sldLayoutMk cId="4293591123" sldId="2147484657"/>
              <ac:spMk id="7" creationId="{8E16C1B7-B5E5-4746-92CA-63768C8FD106}"/>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C37F62-396B-4513-A168-DB1985FBA497}" type="datetimeFigureOut">
              <a:rPr lang="en-US" smtClean="0"/>
              <a:t>3/19/2020</a:t>
            </a:fld>
            <a:endParaRPr lang="en-US" dirty="0"/>
          </a:p>
        </p:txBody>
      </p:sp>
      <p:sp>
        <p:nvSpPr>
          <p:cNvPr id="4" name="投影片圖像版面配置區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D015D2-9C54-497C-986A-EC3D72D1F34B}" type="slidenum">
              <a:rPr lang="en-US" smtClean="0"/>
              <a:t>‹#›</a:t>
            </a:fld>
            <a:endParaRPr lang="en-US" dirty="0"/>
          </a:p>
        </p:txBody>
      </p:sp>
    </p:spTree>
    <p:extLst>
      <p:ext uri="{BB962C8B-B14F-4D97-AF65-F5344CB8AC3E}">
        <p14:creationId xmlns:p14="http://schemas.microsoft.com/office/powerpoint/2010/main" val="1243034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2497EA4-6DAA-46CE-A424-BF0D37FE029F}" type="slidenum">
              <a:rPr kumimoji="0" lang="zh-TW" altLang="en-US" sz="1200" b="0" i="0" u="none" strike="noStrike" kern="1200" cap="none" spc="0" normalizeH="0" baseline="0" noProof="0" smtClean="0">
                <a:ln>
                  <a:noFill/>
                </a:ln>
                <a:solidFill>
                  <a:prstClr val="black"/>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TW" altLang="en-US" sz="1200" b="0" i="0" u="none" strike="noStrike" kern="1200" cap="none" spc="0" normalizeH="0" baseline="0" noProof="0">
              <a:ln>
                <a:noFill/>
              </a:ln>
              <a:solidFill>
                <a:prstClr val="black"/>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1181337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具體化影響→金額、人員傷亡</a:t>
            </a:r>
          </a:p>
        </p:txBody>
      </p:sp>
      <p:sp>
        <p:nvSpPr>
          <p:cNvPr id="4" name="投影片編號版面配置區 3"/>
          <p:cNvSpPr>
            <a:spLocks noGrp="1"/>
          </p:cNvSpPr>
          <p:nvPr>
            <p:ph type="sldNum" sz="quarter" idx="10"/>
          </p:nvPr>
        </p:nvSpPr>
        <p:spPr/>
        <p:txBody>
          <a:bodyPr/>
          <a:lstStyle/>
          <a:p>
            <a:fld id="{546FAE6F-499E-4F21-99C1-BD047858B1BE}" type="slidenum">
              <a:rPr lang="zh-TW" altLang="en-US" smtClean="0"/>
              <a:t>11</a:t>
            </a:fld>
            <a:endParaRPr lang="zh-TW" altLang="en-US"/>
          </a:p>
        </p:txBody>
      </p:sp>
    </p:spTree>
    <p:extLst>
      <p:ext uri="{BB962C8B-B14F-4D97-AF65-F5344CB8AC3E}">
        <p14:creationId xmlns:p14="http://schemas.microsoft.com/office/powerpoint/2010/main" val="33610340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546FAE6F-499E-4F21-99C1-BD047858B1BE}" type="slidenum">
              <a:rPr lang="zh-TW" altLang="en-US" smtClean="0"/>
              <a:t>14</a:t>
            </a:fld>
            <a:endParaRPr lang="zh-TW" altLang="en-US"/>
          </a:p>
        </p:txBody>
      </p:sp>
    </p:spTree>
    <p:extLst>
      <p:ext uri="{BB962C8B-B14F-4D97-AF65-F5344CB8AC3E}">
        <p14:creationId xmlns:p14="http://schemas.microsoft.com/office/powerpoint/2010/main" val="8231235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546FAE6F-499E-4F21-99C1-BD047858B1BE}" type="slidenum">
              <a:rPr lang="zh-TW" altLang="en-US" smtClean="0"/>
              <a:t>16</a:t>
            </a:fld>
            <a:endParaRPr lang="zh-TW" altLang="en-US"/>
          </a:p>
        </p:txBody>
      </p:sp>
    </p:spTree>
    <p:extLst>
      <p:ext uri="{BB962C8B-B14F-4D97-AF65-F5344CB8AC3E}">
        <p14:creationId xmlns:p14="http://schemas.microsoft.com/office/powerpoint/2010/main" val="3337928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90478">
              <a:defRPr/>
            </a:pPr>
            <a:r>
              <a:rPr lang="en-US" dirty="0"/>
              <a:t>NFPA 16000, ISO22301, </a:t>
            </a:r>
            <a:r>
              <a:rPr lang="zh-TW" altLang="en-US" dirty="0"/>
              <a:t>日本內閣府</a:t>
            </a:r>
            <a:r>
              <a:rPr lang="en-US" dirty="0"/>
              <a:t>Business Continuity Guidelines」，2013</a:t>
            </a:r>
          </a:p>
          <a:p>
            <a:pPr defTabSz="990478">
              <a:defRPr/>
            </a:pPr>
            <a:r>
              <a:rPr lang="zh-TW" altLang="en-US" sz="1300" dirty="0"/>
              <a:t>持續營運管理</a:t>
            </a:r>
            <a:r>
              <a:rPr lang="en-US" sz="1300" dirty="0"/>
              <a:t>(Business Continuity Management, BCM)</a:t>
            </a:r>
            <a:r>
              <a:rPr lang="zh-TW" altLang="en-US" sz="1300" dirty="0"/>
              <a:t>是一個系統管理的手段，其主要的目的是當企業在遭遇災害或緊急事件時，能夠確保企業在營運中斷期間能維持營運操作、減少利益損失、保持競爭優勢以及加速復原。透過辨識可能影響企業營運或操作中斷的威脅，分析所有可能產生的衝擊與影響，建立完整的管理流程與策略，以持續營運為管理的核心目標，全面探討持續營運的管理概念 。</a:t>
            </a:r>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2497EA4-6DAA-46CE-A424-BF0D37FE029F}" type="slidenum">
              <a:rPr kumimoji="0" lang="zh-TW" altLang="en-US" sz="13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TW" altLang="en-US" sz="13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24883039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2497EA4-6DAA-46CE-A424-BF0D37FE029F}" type="slidenum">
              <a:rPr kumimoji="0" lang="zh-TW" altLang="en-US" sz="13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TW" altLang="en-US" sz="13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2240219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4530"/>
            <a:ext cx="6858000" cy="2387600"/>
          </a:xfrm>
        </p:spPr>
        <p:txBody>
          <a:bodyPr anchor="b">
            <a:normAutofit/>
          </a:bodyPr>
          <a:lstStyle>
            <a:lvl1pPr algn="ctr">
              <a:defRPr sz="4500"/>
            </a:lvl1pPr>
          </a:lstStyle>
          <a:p>
            <a:r>
              <a:rPr lang="zh-TW" altLang="en-US"/>
              <a:t>按一下以編輯母片標題樣式</a:t>
            </a:r>
            <a:endParaRPr lang="en-US" dirty="0"/>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zh-TW" altLang="en-US"/>
              <a:t>按一下以編輯母片副標題樣式</a:t>
            </a:r>
            <a:endParaRPr lang="en-US" dirty="0"/>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17050500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1283027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23888" y="1712423"/>
            <a:ext cx="7886700" cy="2851208"/>
          </a:xfrm>
        </p:spPr>
        <p:txBody>
          <a:bodyPr anchor="b">
            <a:normAutofit/>
          </a:bodyPr>
          <a:lstStyle>
            <a:lvl1pPr>
              <a:defRPr sz="4500" b="0"/>
            </a:lvl1pPr>
          </a:lstStyle>
          <a:p>
            <a:r>
              <a:rPr lang="zh-TW" altLang="en-US"/>
              <a:t>按一下以編輯母片標題樣式</a:t>
            </a:r>
            <a:endParaRPr lang="en-US" dirty="0"/>
          </a:p>
        </p:txBody>
      </p:sp>
      <p:sp>
        <p:nvSpPr>
          <p:cNvPr id="3" name="Text Placeholder 2"/>
          <p:cNvSpPr>
            <a:spLocks noGrp="1"/>
          </p:cNvSpPr>
          <p:nvPr>
            <p:ph type="body" idx="1"/>
          </p:nvPr>
        </p:nvSpPr>
        <p:spPr>
          <a:xfrm>
            <a:off x="623888" y="4552634"/>
            <a:ext cx="7886700" cy="1500187"/>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34575318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633845" y="1828801"/>
            <a:ext cx="3886200" cy="4351337"/>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4629150" y="1828801"/>
            <a:ext cx="3886200" cy="4351337"/>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1141730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比對">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681851"/>
            <a:ext cx="3867150" cy="825699"/>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編輯母片文字樣式</a:t>
            </a:r>
          </a:p>
        </p:txBody>
      </p:sp>
      <p:sp>
        <p:nvSpPr>
          <p:cNvPr id="4" name="Content Placeholder 3"/>
          <p:cNvSpPr>
            <a:spLocks noGrp="1"/>
          </p:cNvSpPr>
          <p:nvPr>
            <p:ph sz="half" idx="2"/>
          </p:nvPr>
        </p:nvSpPr>
        <p:spPr>
          <a:xfrm>
            <a:off x="633845" y="2507551"/>
            <a:ext cx="3867150" cy="368052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4629150" y="1681851"/>
            <a:ext cx="3886201" cy="825698"/>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編輯母片文字樣式</a:t>
            </a:r>
          </a:p>
        </p:txBody>
      </p:sp>
      <p:sp>
        <p:nvSpPr>
          <p:cNvPr id="6" name="Content Placeholder 5"/>
          <p:cNvSpPr>
            <a:spLocks noGrp="1"/>
          </p:cNvSpPr>
          <p:nvPr>
            <p:ph sz="quarter" idx="4"/>
          </p:nvPr>
        </p:nvSpPr>
        <p:spPr>
          <a:xfrm>
            <a:off x="4629150" y="2507551"/>
            <a:ext cx="3886201" cy="368052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7" name="Date Placeholder 6"/>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C0F89EF-3BFD-4CB0-A943-215D98AD53EE}" type="slidenum">
              <a:rPr lang="en-US" smtClean="0"/>
              <a:t>‹#›</a:t>
            </a:fld>
            <a:endParaRPr lang="en-US" dirty="0"/>
          </a:p>
        </p:txBody>
      </p:sp>
      <p:sp>
        <p:nvSpPr>
          <p:cNvPr id="10" name="Title 9"/>
          <p:cNvSpPr>
            <a:spLocks noGrp="1"/>
          </p:cNvSpPr>
          <p:nvPr>
            <p:ph type="title"/>
          </p:nvPr>
        </p:nvSpPr>
        <p:spPr/>
        <p:txBody>
          <a:bodyPr/>
          <a:lstStyle/>
          <a:p>
            <a:r>
              <a:rPr lang="zh-TW" altLang="en-US"/>
              <a:t>按一下以編輯母片標題樣式</a:t>
            </a:r>
            <a:endParaRPr lang="en-US" dirty="0"/>
          </a:p>
        </p:txBody>
      </p:sp>
    </p:spTree>
    <p:extLst>
      <p:ext uri="{BB962C8B-B14F-4D97-AF65-F5344CB8AC3E}">
        <p14:creationId xmlns:p14="http://schemas.microsoft.com/office/powerpoint/2010/main" val="31932301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只有標題">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C0F89EF-3BFD-4CB0-A943-215D98AD53EE}" type="slidenum">
              <a:rPr lang="en-US" smtClean="0"/>
              <a:t>‹#›</a:t>
            </a:fld>
            <a:endParaRPr lang="en-US" dirty="0"/>
          </a:p>
        </p:txBody>
      </p:sp>
      <p:sp>
        <p:nvSpPr>
          <p:cNvPr id="6" name="Title 5"/>
          <p:cNvSpPr>
            <a:spLocks noGrp="1"/>
          </p:cNvSpPr>
          <p:nvPr>
            <p:ph type="title"/>
          </p:nvPr>
        </p:nvSpPr>
        <p:spPr/>
        <p:txBody>
          <a:bodyPr/>
          <a:lstStyle/>
          <a:p>
            <a:r>
              <a:rPr lang="zh-TW" altLang="en-US"/>
              <a:t>按一下以編輯母片標題樣式</a:t>
            </a:r>
            <a:endParaRPr lang="en-US"/>
          </a:p>
        </p:txBody>
      </p:sp>
    </p:spTree>
    <p:extLst>
      <p:ext uri="{BB962C8B-B14F-4D97-AF65-F5344CB8AC3E}">
        <p14:creationId xmlns:p14="http://schemas.microsoft.com/office/powerpoint/2010/main" val="3335163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3732514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948940" cy="1600197"/>
          </a:xfrm>
        </p:spPr>
        <p:txBody>
          <a:bodyPr anchor="b">
            <a:normAutofit/>
          </a:bodyPr>
          <a:lstStyle>
            <a:lvl1pPr>
              <a:defRPr sz="2400" b="0"/>
            </a:lvl1pPr>
          </a:lstStyle>
          <a:p>
            <a:r>
              <a:rPr lang="zh-TW" altLang="en-US"/>
              <a:t>按一下以編輯母片標題樣式</a:t>
            </a:r>
            <a:endParaRPr lang="en-US" dirty="0"/>
          </a:p>
        </p:txBody>
      </p:sp>
      <p:sp>
        <p:nvSpPr>
          <p:cNvPr id="3" name="Content Placeholder 2"/>
          <p:cNvSpPr>
            <a:spLocks noGrp="1"/>
          </p:cNvSpPr>
          <p:nvPr>
            <p:ph idx="1"/>
          </p:nvPr>
        </p:nvSpPr>
        <p:spPr>
          <a:xfrm>
            <a:off x="3886200" y="990600"/>
            <a:ext cx="4629150" cy="48768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630936" y="2057399"/>
            <a:ext cx="2948940" cy="38100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TW" altLang="en-US"/>
              <a:t>編輯母片文字樣式</a:t>
            </a:r>
          </a:p>
        </p:txBody>
      </p:sp>
      <p:sp>
        <p:nvSpPr>
          <p:cNvPr id="5" name="Date Placeholder 4"/>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2934211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0"/>
            <a:ext cx="2948940" cy="1600200"/>
          </a:xfrm>
        </p:spPr>
        <p:txBody>
          <a:bodyPr anchor="b">
            <a:normAutofit/>
          </a:bodyPr>
          <a:lstStyle>
            <a:lvl1pPr>
              <a:defRPr sz="2400" b="0"/>
            </a:lvl1pPr>
          </a:lstStyle>
          <a:p>
            <a:r>
              <a:rPr lang="zh-TW" altLang="en-US"/>
              <a:t>按一下以編輯母片標題樣式</a:t>
            </a:r>
            <a:endParaRPr lang="en-US" dirty="0"/>
          </a:p>
        </p:txBody>
      </p:sp>
      <p:sp>
        <p:nvSpPr>
          <p:cNvPr id="3" name="Picture Placeholder 2"/>
          <p:cNvSpPr>
            <a:spLocks noGrp="1"/>
          </p:cNvSpPr>
          <p:nvPr>
            <p:ph type="pic" idx="1"/>
          </p:nvPr>
        </p:nvSpPr>
        <p:spPr>
          <a:xfrm>
            <a:off x="3886200" y="990600"/>
            <a:ext cx="4629150" cy="4876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TW" altLang="en-US"/>
              <a:t>按一下圖示以新增圖片</a:t>
            </a:r>
            <a:endParaRPr lang="en-US" dirty="0"/>
          </a:p>
        </p:txBody>
      </p:sp>
      <p:sp>
        <p:nvSpPr>
          <p:cNvPr id="4" name="Text Placeholder 3"/>
          <p:cNvSpPr>
            <a:spLocks noGrp="1"/>
          </p:cNvSpPr>
          <p:nvPr>
            <p:ph type="body" sz="half" idx="2"/>
          </p:nvPr>
        </p:nvSpPr>
        <p:spPr>
          <a:xfrm>
            <a:off x="630936" y="2057400"/>
            <a:ext cx="2948940" cy="38100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TW" altLang="en-US"/>
              <a:t>編輯母片文字樣式</a:t>
            </a:r>
          </a:p>
        </p:txBody>
      </p:sp>
      <p:sp>
        <p:nvSpPr>
          <p:cNvPr id="5" name="Date Placeholder 4"/>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12614704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Vertical Text Placeholder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2102451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0362"/>
            <a:ext cx="1971675" cy="5811838"/>
          </a:xfrm>
        </p:spPr>
        <p:txBody>
          <a:bodyPr vert="eaVert"/>
          <a:lstStyle/>
          <a:p>
            <a:r>
              <a:rPr lang="zh-TW" altLang="en-US"/>
              <a:t>按一下以編輯母片標題樣式</a:t>
            </a:r>
            <a:endParaRPr lang="en-US"/>
          </a:p>
        </p:txBody>
      </p:sp>
      <p:sp>
        <p:nvSpPr>
          <p:cNvPr id="3" name="Vertical Text Placeholder 2"/>
          <p:cNvSpPr>
            <a:spLocks noGrp="1"/>
          </p:cNvSpPr>
          <p:nvPr>
            <p:ph type="body" orient="vert" idx="1"/>
          </p:nvPr>
        </p:nvSpPr>
        <p:spPr>
          <a:xfrm>
            <a:off x="628650" y="360363"/>
            <a:ext cx="5800725" cy="5811837"/>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16225382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自訂版面配置">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日期版面配置區 2"/>
          <p:cNvSpPr>
            <a:spLocks noGrp="1"/>
          </p:cNvSpPr>
          <p:nvPr>
            <p:ph type="dt" sz="half" idx="10"/>
          </p:nvPr>
        </p:nvSpPr>
        <p:spPr/>
        <p:txBody>
          <a:bodyPr/>
          <a:lstStyle/>
          <a:p>
            <a:fld id="{63688171-43D5-492B-B24C-391F68C39331}" type="datetimeFigureOut">
              <a:rPr lang="en-US" smtClean="0">
                <a:solidFill>
                  <a:prstClr val="black">
                    <a:tint val="75000"/>
                  </a:prstClr>
                </a:solidFill>
              </a:rPr>
              <a:pPr/>
              <a:t>3/19/2020</a:t>
            </a:fld>
            <a:endParaRPr lang="en-US" dirty="0">
              <a:solidFill>
                <a:prstClr val="black">
                  <a:tint val="75000"/>
                </a:prstClr>
              </a:solidFill>
            </a:endParaRPr>
          </a:p>
        </p:txBody>
      </p:sp>
      <p:sp>
        <p:nvSpPr>
          <p:cNvPr id="5" name="投影片編號版面配置區 4"/>
          <p:cNvSpPr>
            <a:spLocks noGrp="1"/>
          </p:cNvSpPr>
          <p:nvPr>
            <p:ph type="sldNum" sz="quarter" idx="12"/>
          </p:nvPr>
        </p:nvSpPr>
        <p:spPr/>
        <p:txBody>
          <a:bodyPr/>
          <a:lstStyle/>
          <a:p>
            <a:fld id="{8A89CDA8-3CCE-4FFD-AB61-7829AA7BC8D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7119003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標題投影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48109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4530"/>
            <a:ext cx="6858000" cy="2387600"/>
          </a:xfrm>
        </p:spPr>
        <p:txBody>
          <a:bodyPr anchor="b">
            <a:normAutofit/>
          </a:bodyPr>
          <a:lstStyle>
            <a:lvl1pPr algn="ctr">
              <a:defRPr sz="4500"/>
            </a:lvl1pPr>
          </a:lstStyle>
          <a:p>
            <a:r>
              <a:rPr lang="zh-TW" altLang="en-US"/>
              <a:t>按一下以編輯母片標題樣式</a:t>
            </a:r>
            <a:endParaRPr lang="en-US" dirty="0"/>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zh-TW" altLang="en-US"/>
              <a:t>按一下以編輯母片副標題樣式</a:t>
            </a:r>
            <a:endParaRPr lang="en-US" dirty="0"/>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15938849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
        <p:nvSpPr>
          <p:cNvPr id="7" name="矩形 6">
            <a:extLst>
              <a:ext uri="{FF2B5EF4-FFF2-40B4-BE49-F238E27FC236}">
                <a16:creationId xmlns:a16="http://schemas.microsoft.com/office/drawing/2014/main" xmlns="" id="{B30E0348-BED2-4E97-8FA1-C5984B005C79}"/>
              </a:ext>
            </a:extLst>
          </p:cNvPr>
          <p:cNvSpPr/>
          <p:nvPr userDrawn="1"/>
        </p:nvSpPr>
        <p:spPr>
          <a:xfrm>
            <a:off x="108519" y="6481293"/>
            <a:ext cx="9035481" cy="375872"/>
          </a:xfrm>
          <a:prstGeom prst="rect">
            <a:avLst/>
          </a:prstGeom>
        </p:spPr>
        <p:txBody>
          <a:bodyPr wrap="square">
            <a:spAutoFit/>
          </a:bodyPr>
          <a:lstStyle/>
          <a:p>
            <a:pPr algn="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31804806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23888" y="1712423"/>
            <a:ext cx="7886700" cy="2851208"/>
          </a:xfrm>
        </p:spPr>
        <p:txBody>
          <a:bodyPr anchor="b">
            <a:normAutofit/>
          </a:bodyPr>
          <a:lstStyle>
            <a:lvl1pPr>
              <a:defRPr sz="4500" b="0"/>
            </a:lvl1pPr>
          </a:lstStyle>
          <a:p>
            <a:r>
              <a:rPr lang="zh-TW" altLang="en-US"/>
              <a:t>按一下以編輯母片標題樣式</a:t>
            </a:r>
            <a:endParaRPr lang="en-US" dirty="0"/>
          </a:p>
        </p:txBody>
      </p:sp>
      <p:sp>
        <p:nvSpPr>
          <p:cNvPr id="3" name="Text Placeholder 2"/>
          <p:cNvSpPr>
            <a:spLocks noGrp="1"/>
          </p:cNvSpPr>
          <p:nvPr>
            <p:ph type="body" idx="1"/>
          </p:nvPr>
        </p:nvSpPr>
        <p:spPr>
          <a:xfrm>
            <a:off x="623888" y="4552634"/>
            <a:ext cx="7886700" cy="1500187"/>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36956708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633845" y="1828801"/>
            <a:ext cx="3886200" cy="4351337"/>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4629150" y="1828801"/>
            <a:ext cx="3886200" cy="4351337"/>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26799553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比對">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681851"/>
            <a:ext cx="3867150" cy="825699"/>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編輯母片文字樣式</a:t>
            </a:r>
          </a:p>
        </p:txBody>
      </p:sp>
      <p:sp>
        <p:nvSpPr>
          <p:cNvPr id="4" name="Content Placeholder 3"/>
          <p:cNvSpPr>
            <a:spLocks noGrp="1"/>
          </p:cNvSpPr>
          <p:nvPr>
            <p:ph sz="half" idx="2"/>
          </p:nvPr>
        </p:nvSpPr>
        <p:spPr>
          <a:xfrm>
            <a:off x="633845" y="2507551"/>
            <a:ext cx="3867150" cy="368052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4629150" y="1681851"/>
            <a:ext cx="3886201" cy="825698"/>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編輯母片文字樣式</a:t>
            </a:r>
          </a:p>
        </p:txBody>
      </p:sp>
      <p:sp>
        <p:nvSpPr>
          <p:cNvPr id="6" name="Content Placeholder 5"/>
          <p:cNvSpPr>
            <a:spLocks noGrp="1"/>
          </p:cNvSpPr>
          <p:nvPr>
            <p:ph sz="quarter" idx="4"/>
          </p:nvPr>
        </p:nvSpPr>
        <p:spPr>
          <a:xfrm>
            <a:off x="4629150" y="2507551"/>
            <a:ext cx="3886201" cy="368052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7" name="Date Placeholder 6"/>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C0F89EF-3BFD-4CB0-A943-215D98AD53EE}" type="slidenum">
              <a:rPr lang="en-US" smtClean="0"/>
              <a:t>‹#›</a:t>
            </a:fld>
            <a:endParaRPr lang="en-US" dirty="0"/>
          </a:p>
        </p:txBody>
      </p:sp>
      <p:sp>
        <p:nvSpPr>
          <p:cNvPr id="10" name="Title 9"/>
          <p:cNvSpPr>
            <a:spLocks noGrp="1"/>
          </p:cNvSpPr>
          <p:nvPr>
            <p:ph type="title"/>
          </p:nvPr>
        </p:nvSpPr>
        <p:spPr/>
        <p:txBody>
          <a:bodyPr/>
          <a:lstStyle/>
          <a:p>
            <a:r>
              <a:rPr lang="zh-TW" altLang="en-US"/>
              <a:t>按一下以編輯母片標題樣式</a:t>
            </a:r>
            <a:endParaRPr lang="en-US" dirty="0"/>
          </a:p>
        </p:txBody>
      </p:sp>
    </p:spTree>
    <p:extLst>
      <p:ext uri="{BB962C8B-B14F-4D97-AF65-F5344CB8AC3E}">
        <p14:creationId xmlns:p14="http://schemas.microsoft.com/office/powerpoint/2010/main" val="23416985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只有標題">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C0F89EF-3BFD-4CB0-A943-215D98AD53EE}" type="slidenum">
              <a:rPr lang="en-US" smtClean="0"/>
              <a:t>‹#›</a:t>
            </a:fld>
            <a:endParaRPr lang="en-US" dirty="0"/>
          </a:p>
        </p:txBody>
      </p:sp>
      <p:sp>
        <p:nvSpPr>
          <p:cNvPr id="6" name="Title 5"/>
          <p:cNvSpPr>
            <a:spLocks noGrp="1"/>
          </p:cNvSpPr>
          <p:nvPr>
            <p:ph type="title"/>
          </p:nvPr>
        </p:nvSpPr>
        <p:spPr/>
        <p:txBody>
          <a:bodyPr/>
          <a:lstStyle/>
          <a:p>
            <a:r>
              <a:rPr lang="zh-TW" altLang="en-US"/>
              <a:t>按一下以編輯母片標題樣式</a:t>
            </a:r>
            <a:endParaRPr lang="en-US"/>
          </a:p>
        </p:txBody>
      </p:sp>
    </p:spTree>
    <p:extLst>
      <p:ext uri="{BB962C8B-B14F-4D97-AF65-F5344CB8AC3E}">
        <p14:creationId xmlns:p14="http://schemas.microsoft.com/office/powerpoint/2010/main" val="33931024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37155365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948940" cy="1600197"/>
          </a:xfrm>
        </p:spPr>
        <p:txBody>
          <a:bodyPr anchor="b">
            <a:normAutofit/>
          </a:bodyPr>
          <a:lstStyle>
            <a:lvl1pPr>
              <a:defRPr sz="2400" b="0"/>
            </a:lvl1pPr>
          </a:lstStyle>
          <a:p>
            <a:r>
              <a:rPr lang="zh-TW" altLang="en-US"/>
              <a:t>按一下以編輯母片標題樣式</a:t>
            </a:r>
            <a:endParaRPr lang="en-US" dirty="0"/>
          </a:p>
        </p:txBody>
      </p:sp>
      <p:sp>
        <p:nvSpPr>
          <p:cNvPr id="3" name="Content Placeholder 2"/>
          <p:cNvSpPr>
            <a:spLocks noGrp="1"/>
          </p:cNvSpPr>
          <p:nvPr>
            <p:ph idx="1"/>
          </p:nvPr>
        </p:nvSpPr>
        <p:spPr>
          <a:xfrm>
            <a:off x="3886200" y="990600"/>
            <a:ext cx="4629150" cy="48768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630936" y="2057399"/>
            <a:ext cx="2948940" cy="38100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TW" altLang="en-US"/>
              <a:t>編輯母片文字樣式</a:t>
            </a:r>
          </a:p>
        </p:txBody>
      </p:sp>
      <p:sp>
        <p:nvSpPr>
          <p:cNvPr id="5" name="Date Placeholder 4"/>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42850833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0"/>
            <a:ext cx="2948940" cy="1600200"/>
          </a:xfrm>
        </p:spPr>
        <p:txBody>
          <a:bodyPr anchor="b">
            <a:normAutofit/>
          </a:bodyPr>
          <a:lstStyle>
            <a:lvl1pPr>
              <a:defRPr sz="2400" b="0"/>
            </a:lvl1pPr>
          </a:lstStyle>
          <a:p>
            <a:r>
              <a:rPr lang="zh-TW" altLang="en-US"/>
              <a:t>按一下以編輯母片標題樣式</a:t>
            </a:r>
            <a:endParaRPr lang="en-US" dirty="0"/>
          </a:p>
        </p:txBody>
      </p:sp>
      <p:sp>
        <p:nvSpPr>
          <p:cNvPr id="3" name="Picture Placeholder 2"/>
          <p:cNvSpPr>
            <a:spLocks noGrp="1"/>
          </p:cNvSpPr>
          <p:nvPr>
            <p:ph type="pic" idx="1"/>
          </p:nvPr>
        </p:nvSpPr>
        <p:spPr>
          <a:xfrm>
            <a:off x="3886200" y="990600"/>
            <a:ext cx="4629150" cy="4876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TW" altLang="en-US"/>
              <a:t>按一下圖示以新增圖片</a:t>
            </a:r>
            <a:endParaRPr lang="en-US" dirty="0"/>
          </a:p>
        </p:txBody>
      </p:sp>
      <p:sp>
        <p:nvSpPr>
          <p:cNvPr id="4" name="Text Placeholder 3"/>
          <p:cNvSpPr>
            <a:spLocks noGrp="1"/>
          </p:cNvSpPr>
          <p:nvPr>
            <p:ph type="body" sz="half" idx="2"/>
          </p:nvPr>
        </p:nvSpPr>
        <p:spPr>
          <a:xfrm>
            <a:off x="630936" y="2057400"/>
            <a:ext cx="2948940" cy="38100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TW" altLang="en-US"/>
              <a:t>編輯母片文字樣式</a:t>
            </a:r>
          </a:p>
        </p:txBody>
      </p:sp>
      <p:sp>
        <p:nvSpPr>
          <p:cNvPr id="5" name="Date Placeholder 4"/>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31923044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Vertical Text Placeholder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28793360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0362"/>
            <a:ext cx="1971675" cy="5811838"/>
          </a:xfrm>
        </p:spPr>
        <p:txBody>
          <a:bodyPr vert="eaVert"/>
          <a:lstStyle/>
          <a:p>
            <a:r>
              <a:rPr lang="zh-TW" altLang="en-US"/>
              <a:t>按一下以編輯母片標題樣式</a:t>
            </a:r>
            <a:endParaRPr lang="en-US"/>
          </a:p>
        </p:txBody>
      </p:sp>
      <p:sp>
        <p:nvSpPr>
          <p:cNvPr id="3" name="Vertical Text Placeholder 2"/>
          <p:cNvSpPr>
            <a:spLocks noGrp="1"/>
          </p:cNvSpPr>
          <p:nvPr>
            <p:ph type="body" orient="vert" idx="1"/>
          </p:nvPr>
        </p:nvSpPr>
        <p:spPr>
          <a:xfrm>
            <a:off x="628650" y="360363"/>
            <a:ext cx="5800725" cy="5811837"/>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11756311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標題投影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5973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4530"/>
            <a:ext cx="6858000" cy="2387600"/>
          </a:xfrm>
        </p:spPr>
        <p:txBody>
          <a:bodyPr anchor="b">
            <a:normAutofit/>
          </a:bodyPr>
          <a:lstStyle>
            <a:lvl1pPr algn="ctr">
              <a:defRPr sz="4500"/>
            </a:lvl1pPr>
          </a:lstStyle>
          <a:p>
            <a:r>
              <a:rPr lang="zh-TW" altLang="en-US"/>
              <a:t>按一下以編輯母片標題樣式</a:t>
            </a:r>
            <a:endParaRPr lang="en-US" dirty="0"/>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zh-TW" altLang="en-US"/>
              <a:t>按一下以編輯母片副標題樣式</a:t>
            </a:r>
            <a:endParaRPr lang="en-US" dirty="0"/>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267520476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111750829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23888" y="1712423"/>
            <a:ext cx="7886700" cy="2851208"/>
          </a:xfrm>
        </p:spPr>
        <p:txBody>
          <a:bodyPr anchor="b">
            <a:normAutofit/>
          </a:bodyPr>
          <a:lstStyle>
            <a:lvl1pPr>
              <a:defRPr sz="4500" b="0"/>
            </a:lvl1pPr>
          </a:lstStyle>
          <a:p>
            <a:r>
              <a:rPr lang="zh-TW" altLang="en-US"/>
              <a:t>按一下以編輯母片標題樣式</a:t>
            </a:r>
            <a:endParaRPr lang="en-US" dirty="0"/>
          </a:p>
        </p:txBody>
      </p:sp>
      <p:sp>
        <p:nvSpPr>
          <p:cNvPr id="3" name="Text Placeholder 2"/>
          <p:cNvSpPr>
            <a:spLocks noGrp="1"/>
          </p:cNvSpPr>
          <p:nvPr>
            <p:ph type="body" idx="1"/>
          </p:nvPr>
        </p:nvSpPr>
        <p:spPr>
          <a:xfrm>
            <a:off x="623888" y="4552634"/>
            <a:ext cx="7886700" cy="1500187"/>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398111761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633845" y="1828801"/>
            <a:ext cx="3886200" cy="4351337"/>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4629150" y="1828801"/>
            <a:ext cx="3886200" cy="4351337"/>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299493576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比對">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681851"/>
            <a:ext cx="3867150" cy="825699"/>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編輯母片文字樣式</a:t>
            </a:r>
          </a:p>
        </p:txBody>
      </p:sp>
      <p:sp>
        <p:nvSpPr>
          <p:cNvPr id="4" name="Content Placeholder 3"/>
          <p:cNvSpPr>
            <a:spLocks noGrp="1"/>
          </p:cNvSpPr>
          <p:nvPr>
            <p:ph sz="half" idx="2"/>
          </p:nvPr>
        </p:nvSpPr>
        <p:spPr>
          <a:xfrm>
            <a:off x="633845" y="2507551"/>
            <a:ext cx="3867150" cy="368052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4629150" y="1681851"/>
            <a:ext cx="3886201" cy="825698"/>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編輯母片文字樣式</a:t>
            </a:r>
          </a:p>
        </p:txBody>
      </p:sp>
      <p:sp>
        <p:nvSpPr>
          <p:cNvPr id="6" name="Content Placeholder 5"/>
          <p:cNvSpPr>
            <a:spLocks noGrp="1"/>
          </p:cNvSpPr>
          <p:nvPr>
            <p:ph sz="quarter" idx="4"/>
          </p:nvPr>
        </p:nvSpPr>
        <p:spPr>
          <a:xfrm>
            <a:off x="4629150" y="2507551"/>
            <a:ext cx="3886201" cy="368052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7" name="Date Placeholder 6"/>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C0F89EF-3BFD-4CB0-A943-215D98AD53EE}" type="slidenum">
              <a:rPr lang="en-US" smtClean="0"/>
              <a:t>‹#›</a:t>
            </a:fld>
            <a:endParaRPr lang="en-US" dirty="0"/>
          </a:p>
        </p:txBody>
      </p:sp>
      <p:sp>
        <p:nvSpPr>
          <p:cNvPr id="10" name="Title 9"/>
          <p:cNvSpPr>
            <a:spLocks noGrp="1"/>
          </p:cNvSpPr>
          <p:nvPr>
            <p:ph type="title"/>
          </p:nvPr>
        </p:nvSpPr>
        <p:spPr/>
        <p:txBody>
          <a:bodyPr/>
          <a:lstStyle/>
          <a:p>
            <a:r>
              <a:rPr lang="zh-TW" altLang="en-US"/>
              <a:t>按一下以編輯母片標題樣式</a:t>
            </a:r>
            <a:endParaRPr lang="en-US" dirty="0"/>
          </a:p>
        </p:txBody>
      </p:sp>
    </p:spTree>
    <p:extLst>
      <p:ext uri="{BB962C8B-B14F-4D97-AF65-F5344CB8AC3E}">
        <p14:creationId xmlns:p14="http://schemas.microsoft.com/office/powerpoint/2010/main" val="65627021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只有標題">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C0F89EF-3BFD-4CB0-A943-215D98AD53EE}" type="slidenum">
              <a:rPr lang="en-US" smtClean="0"/>
              <a:t>‹#›</a:t>
            </a:fld>
            <a:endParaRPr lang="en-US" dirty="0"/>
          </a:p>
        </p:txBody>
      </p:sp>
      <p:sp>
        <p:nvSpPr>
          <p:cNvPr id="6" name="Title 5"/>
          <p:cNvSpPr>
            <a:spLocks noGrp="1"/>
          </p:cNvSpPr>
          <p:nvPr>
            <p:ph type="title"/>
          </p:nvPr>
        </p:nvSpPr>
        <p:spPr/>
        <p:txBody>
          <a:bodyPr/>
          <a:lstStyle/>
          <a:p>
            <a:r>
              <a:rPr lang="zh-TW" altLang="en-US"/>
              <a:t>按一下以編輯母片標題樣式</a:t>
            </a:r>
            <a:endParaRPr lang="en-US"/>
          </a:p>
        </p:txBody>
      </p:sp>
    </p:spTree>
    <p:extLst>
      <p:ext uri="{BB962C8B-B14F-4D97-AF65-F5344CB8AC3E}">
        <p14:creationId xmlns:p14="http://schemas.microsoft.com/office/powerpoint/2010/main" val="6958383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255376645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948940" cy="1600197"/>
          </a:xfrm>
        </p:spPr>
        <p:txBody>
          <a:bodyPr anchor="b">
            <a:normAutofit/>
          </a:bodyPr>
          <a:lstStyle>
            <a:lvl1pPr>
              <a:defRPr sz="2400" b="0"/>
            </a:lvl1pPr>
          </a:lstStyle>
          <a:p>
            <a:r>
              <a:rPr lang="zh-TW" altLang="en-US"/>
              <a:t>按一下以編輯母片標題樣式</a:t>
            </a:r>
            <a:endParaRPr lang="en-US" dirty="0"/>
          </a:p>
        </p:txBody>
      </p:sp>
      <p:sp>
        <p:nvSpPr>
          <p:cNvPr id="3" name="Content Placeholder 2"/>
          <p:cNvSpPr>
            <a:spLocks noGrp="1"/>
          </p:cNvSpPr>
          <p:nvPr>
            <p:ph idx="1"/>
          </p:nvPr>
        </p:nvSpPr>
        <p:spPr>
          <a:xfrm>
            <a:off x="3886200" y="990600"/>
            <a:ext cx="4629150" cy="48768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630936" y="2057399"/>
            <a:ext cx="2948940" cy="38100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TW" altLang="en-US"/>
              <a:t>編輯母片文字樣式</a:t>
            </a:r>
          </a:p>
        </p:txBody>
      </p:sp>
      <p:sp>
        <p:nvSpPr>
          <p:cNvPr id="5" name="Date Placeholder 4"/>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407674871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0"/>
            <a:ext cx="2948940" cy="1600200"/>
          </a:xfrm>
        </p:spPr>
        <p:txBody>
          <a:bodyPr anchor="b">
            <a:normAutofit/>
          </a:bodyPr>
          <a:lstStyle>
            <a:lvl1pPr>
              <a:defRPr sz="2400" b="0"/>
            </a:lvl1pPr>
          </a:lstStyle>
          <a:p>
            <a:r>
              <a:rPr lang="zh-TW" altLang="en-US"/>
              <a:t>按一下以編輯母片標題樣式</a:t>
            </a:r>
            <a:endParaRPr lang="en-US" dirty="0"/>
          </a:p>
        </p:txBody>
      </p:sp>
      <p:sp>
        <p:nvSpPr>
          <p:cNvPr id="3" name="Picture Placeholder 2"/>
          <p:cNvSpPr>
            <a:spLocks noGrp="1"/>
          </p:cNvSpPr>
          <p:nvPr>
            <p:ph type="pic" idx="1"/>
          </p:nvPr>
        </p:nvSpPr>
        <p:spPr>
          <a:xfrm>
            <a:off x="3886200" y="990600"/>
            <a:ext cx="4629150" cy="4876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TW" altLang="en-US"/>
              <a:t>按一下圖示以新增圖片</a:t>
            </a:r>
            <a:endParaRPr lang="en-US" dirty="0"/>
          </a:p>
        </p:txBody>
      </p:sp>
      <p:sp>
        <p:nvSpPr>
          <p:cNvPr id="4" name="Text Placeholder 3"/>
          <p:cNvSpPr>
            <a:spLocks noGrp="1"/>
          </p:cNvSpPr>
          <p:nvPr>
            <p:ph type="body" sz="half" idx="2"/>
          </p:nvPr>
        </p:nvSpPr>
        <p:spPr>
          <a:xfrm>
            <a:off x="630936" y="2057400"/>
            <a:ext cx="2948940" cy="38100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TW" altLang="en-US"/>
              <a:t>編輯母片文字樣式</a:t>
            </a:r>
          </a:p>
        </p:txBody>
      </p:sp>
      <p:sp>
        <p:nvSpPr>
          <p:cNvPr id="5" name="Date Placeholder 4"/>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393452956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Vertical Text Placeholder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18590981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0362"/>
            <a:ext cx="1971675" cy="5811838"/>
          </a:xfrm>
        </p:spPr>
        <p:txBody>
          <a:bodyPr vert="eaVert"/>
          <a:lstStyle/>
          <a:p>
            <a:r>
              <a:rPr lang="zh-TW" altLang="en-US"/>
              <a:t>按一下以編輯母片標題樣式</a:t>
            </a:r>
            <a:endParaRPr lang="en-US"/>
          </a:p>
        </p:txBody>
      </p:sp>
      <p:sp>
        <p:nvSpPr>
          <p:cNvPr id="3" name="Vertical Text Placeholder 2"/>
          <p:cNvSpPr>
            <a:spLocks noGrp="1"/>
          </p:cNvSpPr>
          <p:nvPr>
            <p:ph type="body" orient="vert" idx="1"/>
          </p:nvPr>
        </p:nvSpPr>
        <p:spPr>
          <a:xfrm>
            <a:off x="628650" y="360363"/>
            <a:ext cx="5800725" cy="5811837"/>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16425355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1_自訂版面配置">
    <p:spTree>
      <p:nvGrpSpPr>
        <p:cNvPr id="1" name=""/>
        <p:cNvGrpSpPr/>
        <p:nvPr/>
      </p:nvGrpSpPr>
      <p:grpSpPr>
        <a:xfrm>
          <a:off x="0" y="0"/>
          <a:ext cx="0" cy="0"/>
          <a:chOff x="0" y="0"/>
          <a:chExt cx="0" cy="0"/>
        </a:xfrm>
      </p:grpSpPr>
      <p:sp>
        <p:nvSpPr>
          <p:cNvPr id="2" name="標題 1"/>
          <p:cNvSpPr>
            <a:spLocks noGrp="1"/>
          </p:cNvSpPr>
          <p:nvPr>
            <p:ph type="title"/>
          </p:nvPr>
        </p:nvSpPr>
        <p:spPr>
          <a:xfrm>
            <a:off x="457200" y="188640"/>
            <a:ext cx="7859216" cy="576064"/>
          </a:xfrm>
        </p:spPr>
        <p:txBody>
          <a:bodyPr/>
          <a:lstStyle/>
          <a:p>
            <a:r>
              <a:rPr lang="zh-TW" altLang="en-US"/>
              <a:t>按一下以編輯母片標題樣式</a:t>
            </a:r>
          </a:p>
        </p:txBody>
      </p:sp>
      <p:sp>
        <p:nvSpPr>
          <p:cNvPr id="5" name="投影片編號版面配置區 4"/>
          <p:cNvSpPr>
            <a:spLocks noGrp="1"/>
          </p:cNvSpPr>
          <p:nvPr>
            <p:ph type="sldNum" sz="quarter" idx="12"/>
          </p:nvPr>
        </p:nvSpPr>
        <p:spPr/>
        <p:txBody>
          <a:bodyPr/>
          <a:lstStyle/>
          <a:p>
            <a:fld id="{655D9571-BE1C-4F8A-9BBD-13049494B642}" type="slidenum">
              <a:rPr lang="zh-TW" altLang="en-US" smtClean="0"/>
              <a:pPr/>
              <a:t>‹#›</a:t>
            </a:fld>
            <a:endParaRPr lang="zh-TW" altLang="en-US"/>
          </a:p>
        </p:txBody>
      </p:sp>
      <p:sp>
        <p:nvSpPr>
          <p:cNvPr id="7" name="內容版面配置區 6"/>
          <p:cNvSpPr>
            <a:spLocks noGrp="1"/>
          </p:cNvSpPr>
          <p:nvPr>
            <p:ph sz="quarter" idx="13"/>
          </p:nvPr>
        </p:nvSpPr>
        <p:spPr>
          <a:xfrm>
            <a:off x="467544" y="1124744"/>
            <a:ext cx="8280920" cy="5256584"/>
          </a:xfrm>
        </p:spPr>
        <p:txBody>
          <a:bodyPr/>
          <a:lstStyle>
            <a:lvl1pPr>
              <a:defRPr>
                <a:solidFill>
                  <a:schemeClr val="tx1"/>
                </a:solidFill>
              </a:defRPr>
            </a:lvl1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Tree>
    <p:extLst>
      <p:ext uri="{BB962C8B-B14F-4D97-AF65-F5344CB8AC3E}">
        <p14:creationId xmlns:p14="http://schemas.microsoft.com/office/powerpoint/2010/main" val="11658446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標題投影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358902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4530"/>
            <a:ext cx="6858000" cy="2387600"/>
          </a:xfrm>
        </p:spPr>
        <p:txBody>
          <a:bodyPr anchor="b">
            <a:normAutofit/>
          </a:bodyPr>
          <a:lstStyle>
            <a:lvl1pPr algn="ctr">
              <a:defRPr sz="4500"/>
            </a:lvl1pPr>
          </a:lstStyle>
          <a:p>
            <a:r>
              <a:rPr lang="zh-TW" altLang="en-US"/>
              <a:t>按一下以編輯母片標題樣式</a:t>
            </a:r>
            <a:endParaRPr lang="en-US" dirty="0"/>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zh-TW" altLang="en-US"/>
              <a:t>按一下以編輯母片副標題樣式</a:t>
            </a:r>
            <a:endParaRPr lang="en-US" dirty="0"/>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224914432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219589829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23888" y="1712423"/>
            <a:ext cx="7886700" cy="2851208"/>
          </a:xfrm>
        </p:spPr>
        <p:txBody>
          <a:bodyPr anchor="b">
            <a:normAutofit/>
          </a:bodyPr>
          <a:lstStyle>
            <a:lvl1pPr>
              <a:defRPr sz="4500" b="0"/>
            </a:lvl1pPr>
          </a:lstStyle>
          <a:p>
            <a:r>
              <a:rPr lang="zh-TW" altLang="en-US"/>
              <a:t>按一下以編輯母片標題樣式</a:t>
            </a:r>
            <a:endParaRPr lang="en-US" dirty="0"/>
          </a:p>
        </p:txBody>
      </p:sp>
      <p:sp>
        <p:nvSpPr>
          <p:cNvPr id="3" name="Text Placeholder 2"/>
          <p:cNvSpPr>
            <a:spLocks noGrp="1"/>
          </p:cNvSpPr>
          <p:nvPr>
            <p:ph type="body" idx="1"/>
          </p:nvPr>
        </p:nvSpPr>
        <p:spPr>
          <a:xfrm>
            <a:off x="623888" y="4552634"/>
            <a:ext cx="7886700" cy="1500187"/>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35315138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633845" y="1828801"/>
            <a:ext cx="3886200" cy="4351337"/>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4629150" y="1828801"/>
            <a:ext cx="3886200" cy="4351337"/>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356481607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比對">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681851"/>
            <a:ext cx="3867150" cy="825699"/>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編輯母片文字樣式</a:t>
            </a:r>
          </a:p>
        </p:txBody>
      </p:sp>
      <p:sp>
        <p:nvSpPr>
          <p:cNvPr id="4" name="Content Placeholder 3"/>
          <p:cNvSpPr>
            <a:spLocks noGrp="1"/>
          </p:cNvSpPr>
          <p:nvPr>
            <p:ph sz="half" idx="2"/>
          </p:nvPr>
        </p:nvSpPr>
        <p:spPr>
          <a:xfrm>
            <a:off x="633845" y="2507551"/>
            <a:ext cx="3867150" cy="368052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4629150" y="1681851"/>
            <a:ext cx="3886201" cy="825698"/>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編輯母片文字樣式</a:t>
            </a:r>
          </a:p>
        </p:txBody>
      </p:sp>
      <p:sp>
        <p:nvSpPr>
          <p:cNvPr id="6" name="Content Placeholder 5"/>
          <p:cNvSpPr>
            <a:spLocks noGrp="1"/>
          </p:cNvSpPr>
          <p:nvPr>
            <p:ph sz="quarter" idx="4"/>
          </p:nvPr>
        </p:nvSpPr>
        <p:spPr>
          <a:xfrm>
            <a:off x="4629150" y="2507551"/>
            <a:ext cx="3886201" cy="368052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7" name="Date Placeholder 6"/>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C0F89EF-3BFD-4CB0-A943-215D98AD53EE}" type="slidenum">
              <a:rPr lang="en-US" smtClean="0"/>
              <a:t>‹#›</a:t>
            </a:fld>
            <a:endParaRPr lang="en-US" dirty="0"/>
          </a:p>
        </p:txBody>
      </p:sp>
      <p:sp>
        <p:nvSpPr>
          <p:cNvPr id="10" name="Title 9"/>
          <p:cNvSpPr>
            <a:spLocks noGrp="1"/>
          </p:cNvSpPr>
          <p:nvPr>
            <p:ph type="title"/>
          </p:nvPr>
        </p:nvSpPr>
        <p:spPr/>
        <p:txBody>
          <a:bodyPr/>
          <a:lstStyle/>
          <a:p>
            <a:r>
              <a:rPr lang="zh-TW" altLang="en-US"/>
              <a:t>按一下以編輯母片標題樣式</a:t>
            </a:r>
            <a:endParaRPr lang="en-US" dirty="0"/>
          </a:p>
        </p:txBody>
      </p:sp>
    </p:spTree>
    <p:extLst>
      <p:ext uri="{BB962C8B-B14F-4D97-AF65-F5344CB8AC3E}">
        <p14:creationId xmlns:p14="http://schemas.microsoft.com/office/powerpoint/2010/main" val="416462324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只有標題">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C0F89EF-3BFD-4CB0-A943-215D98AD53EE}" type="slidenum">
              <a:rPr lang="en-US" smtClean="0"/>
              <a:t>‹#›</a:t>
            </a:fld>
            <a:endParaRPr lang="en-US" dirty="0"/>
          </a:p>
        </p:txBody>
      </p:sp>
      <p:sp>
        <p:nvSpPr>
          <p:cNvPr id="6" name="Title 5"/>
          <p:cNvSpPr>
            <a:spLocks noGrp="1"/>
          </p:cNvSpPr>
          <p:nvPr>
            <p:ph type="title"/>
          </p:nvPr>
        </p:nvSpPr>
        <p:spPr/>
        <p:txBody>
          <a:bodyPr/>
          <a:lstStyle/>
          <a:p>
            <a:r>
              <a:rPr lang="zh-TW" altLang="en-US"/>
              <a:t>按一下以編輯母片標題樣式</a:t>
            </a:r>
            <a:endParaRPr lang="en-US"/>
          </a:p>
        </p:txBody>
      </p:sp>
    </p:spTree>
    <p:extLst>
      <p:ext uri="{BB962C8B-B14F-4D97-AF65-F5344CB8AC3E}">
        <p14:creationId xmlns:p14="http://schemas.microsoft.com/office/powerpoint/2010/main" val="8011512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354468500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948940" cy="1600197"/>
          </a:xfrm>
        </p:spPr>
        <p:txBody>
          <a:bodyPr anchor="b">
            <a:normAutofit/>
          </a:bodyPr>
          <a:lstStyle>
            <a:lvl1pPr>
              <a:defRPr sz="2400" b="0"/>
            </a:lvl1pPr>
          </a:lstStyle>
          <a:p>
            <a:r>
              <a:rPr lang="zh-TW" altLang="en-US"/>
              <a:t>按一下以編輯母片標題樣式</a:t>
            </a:r>
            <a:endParaRPr lang="en-US" dirty="0"/>
          </a:p>
        </p:txBody>
      </p:sp>
      <p:sp>
        <p:nvSpPr>
          <p:cNvPr id="3" name="Content Placeholder 2"/>
          <p:cNvSpPr>
            <a:spLocks noGrp="1"/>
          </p:cNvSpPr>
          <p:nvPr>
            <p:ph idx="1"/>
          </p:nvPr>
        </p:nvSpPr>
        <p:spPr>
          <a:xfrm>
            <a:off x="3886200" y="990600"/>
            <a:ext cx="4629150" cy="48768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630936" y="2057399"/>
            <a:ext cx="2948940" cy="38100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TW" altLang="en-US"/>
              <a:t>編輯母片文字樣式</a:t>
            </a:r>
          </a:p>
        </p:txBody>
      </p:sp>
      <p:sp>
        <p:nvSpPr>
          <p:cNvPr id="5" name="Date Placeholder 4"/>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125588751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0"/>
            <a:ext cx="2948940" cy="1600200"/>
          </a:xfrm>
        </p:spPr>
        <p:txBody>
          <a:bodyPr anchor="b">
            <a:normAutofit/>
          </a:bodyPr>
          <a:lstStyle>
            <a:lvl1pPr>
              <a:defRPr sz="2400" b="0"/>
            </a:lvl1pPr>
          </a:lstStyle>
          <a:p>
            <a:r>
              <a:rPr lang="zh-TW" altLang="en-US"/>
              <a:t>按一下以編輯母片標題樣式</a:t>
            </a:r>
            <a:endParaRPr lang="en-US" dirty="0"/>
          </a:p>
        </p:txBody>
      </p:sp>
      <p:sp>
        <p:nvSpPr>
          <p:cNvPr id="3" name="Picture Placeholder 2"/>
          <p:cNvSpPr>
            <a:spLocks noGrp="1"/>
          </p:cNvSpPr>
          <p:nvPr>
            <p:ph type="pic" idx="1"/>
          </p:nvPr>
        </p:nvSpPr>
        <p:spPr>
          <a:xfrm>
            <a:off x="3886200" y="990600"/>
            <a:ext cx="4629150" cy="4876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TW" altLang="en-US"/>
              <a:t>按一下圖示以新增圖片</a:t>
            </a:r>
            <a:endParaRPr lang="en-US" dirty="0"/>
          </a:p>
        </p:txBody>
      </p:sp>
      <p:sp>
        <p:nvSpPr>
          <p:cNvPr id="4" name="Text Placeholder 3"/>
          <p:cNvSpPr>
            <a:spLocks noGrp="1"/>
          </p:cNvSpPr>
          <p:nvPr>
            <p:ph type="body" sz="half" idx="2"/>
          </p:nvPr>
        </p:nvSpPr>
        <p:spPr>
          <a:xfrm>
            <a:off x="630936" y="2057400"/>
            <a:ext cx="2948940" cy="38100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TW" altLang="en-US"/>
              <a:t>編輯母片文字樣式</a:t>
            </a:r>
          </a:p>
        </p:txBody>
      </p:sp>
      <p:sp>
        <p:nvSpPr>
          <p:cNvPr id="5" name="Date Placeholder 4"/>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288803154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Vertical Text Placeholder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282555157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0362"/>
            <a:ext cx="1971675" cy="5811838"/>
          </a:xfrm>
        </p:spPr>
        <p:txBody>
          <a:bodyPr vert="eaVert"/>
          <a:lstStyle/>
          <a:p>
            <a:r>
              <a:rPr lang="zh-TW" altLang="en-US"/>
              <a:t>按一下以編輯母片標題樣式</a:t>
            </a:r>
            <a:endParaRPr lang="en-US"/>
          </a:p>
        </p:txBody>
      </p:sp>
      <p:sp>
        <p:nvSpPr>
          <p:cNvPr id="3" name="Vertical Text Placeholder 2"/>
          <p:cNvSpPr>
            <a:spLocks noGrp="1"/>
          </p:cNvSpPr>
          <p:nvPr>
            <p:ph type="body" orient="vert" idx="1"/>
          </p:nvPr>
        </p:nvSpPr>
        <p:spPr>
          <a:xfrm>
            <a:off x="628650" y="360363"/>
            <a:ext cx="5800725" cy="5811837"/>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Date Placeholder 3"/>
          <p:cNvSpPr>
            <a:spLocks noGrp="1"/>
          </p:cNvSpPr>
          <p:nvPr>
            <p:ph type="dt" sz="half" idx="10"/>
          </p:nvPr>
        </p:nvSpPr>
        <p:spPr/>
        <p:txBody>
          <a:bodyPr/>
          <a:lstStyle/>
          <a:p>
            <a:fld id="{F5603D8A-F161-46B9-9DC9-3D2A81F04264}" type="datetimeFigureOut">
              <a:rPr lang="en-US" smtClean="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C0F89EF-3BFD-4CB0-A943-215D98AD53EE}" type="slidenum">
              <a:rPr lang="en-US" smtClean="0"/>
              <a:t>‹#›</a:t>
            </a:fld>
            <a:endParaRPr lang="en-US" dirty="0"/>
          </a:p>
        </p:txBody>
      </p:sp>
    </p:spTree>
    <p:extLst>
      <p:ext uri="{BB962C8B-B14F-4D97-AF65-F5344CB8AC3E}">
        <p14:creationId xmlns:p14="http://schemas.microsoft.com/office/powerpoint/2010/main" val="251660214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cSld name="自訂版面配置">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日期版面配置區 2"/>
          <p:cNvSpPr>
            <a:spLocks noGrp="1"/>
          </p:cNvSpPr>
          <p:nvPr>
            <p:ph type="dt" sz="half" idx="10"/>
          </p:nvPr>
        </p:nvSpPr>
        <p:spPr/>
        <p:txBody>
          <a:bodyPr/>
          <a:lstStyle/>
          <a:p>
            <a:fld id="{63688171-43D5-492B-B24C-391F68C39331}" type="datetimeFigureOut">
              <a:rPr lang="en-US" smtClean="0">
                <a:solidFill>
                  <a:prstClr val="black">
                    <a:tint val="75000"/>
                  </a:prstClr>
                </a:solidFill>
              </a:rPr>
              <a:pPr/>
              <a:t>3/19/2020</a:t>
            </a:fld>
            <a:endParaRPr lang="en-US" dirty="0">
              <a:solidFill>
                <a:prstClr val="black">
                  <a:tint val="75000"/>
                </a:prstClr>
              </a:solidFill>
            </a:endParaRPr>
          </a:p>
        </p:txBody>
      </p:sp>
      <p:sp>
        <p:nvSpPr>
          <p:cNvPr id="5" name="投影片編號版面配置區 4"/>
          <p:cNvSpPr>
            <a:spLocks noGrp="1"/>
          </p:cNvSpPr>
          <p:nvPr>
            <p:ph type="sldNum" sz="quarter" idx="12"/>
          </p:nvPr>
        </p:nvSpPr>
        <p:spPr/>
        <p:txBody>
          <a:bodyPr/>
          <a:lstStyle/>
          <a:p>
            <a:fld id="{8A89CDA8-3CCE-4FFD-AB61-7829AA7BC8D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35633991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1_自訂版面配置">
    <p:spTree>
      <p:nvGrpSpPr>
        <p:cNvPr id="1" name=""/>
        <p:cNvGrpSpPr/>
        <p:nvPr/>
      </p:nvGrpSpPr>
      <p:grpSpPr>
        <a:xfrm>
          <a:off x="0" y="0"/>
          <a:ext cx="0" cy="0"/>
          <a:chOff x="0" y="0"/>
          <a:chExt cx="0" cy="0"/>
        </a:xfrm>
      </p:grpSpPr>
      <p:sp>
        <p:nvSpPr>
          <p:cNvPr id="2" name="標題 1"/>
          <p:cNvSpPr>
            <a:spLocks noGrp="1"/>
          </p:cNvSpPr>
          <p:nvPr>
            <p:ph type="title"/>
          </p:nvPr>
        </p:nvSpPr>
        <p:spPr>
          <a:xfrm>
            <a:off x="457200" y="188640"/>
            <a:ext cx="7859216" cy="576064"/>
          </a:xfrm>
        </p:spPr>
        <p:txBody>
          <a:bodyPr/>
          <a:lstStyle/>
          <a:p>
            <a:r>
              <a:rPr lang="zh-TW" altLang="en-US"/>
              <a:t>按一下以編輯母片標題樣式</a:t>
            </a:r>
          </a:p>
        </p:txBody>
      </p:sp>
      <p:sp>
        <p:nvSpPr>
          <p:cNvPr id="5" name="投影片編號版面配置區 4"/>
          <p:cNvSpPr>
            <a:spLocks noGrp="1"/>
          </p:cNvSpPr>
          <p:nvPr>
            <p:ph type="sldNum" sz="quarter" idx="12"/>
          </p:nvPr>
        </p:nvSpPr>
        <p:spPr/>
        <p:txBody>
          <a:bodyPr/>
          <a:lstStyle/>
          <a:p>
            <a:fld id="{655D9571-BE1C-4F8A-9BBD-13049494B642}" type="slidenum">
              <a:rPr lang="zh-TW" altLang="en-US" smtClean="0"/>
              <a:pPr/>
              <a:t>‹#›</a:t>
            </a:fld>
            <a:endParaRPr lang="zh-TW" altLang="en-US"/>
          </a:p>
        </p:txBody>
      </p:sp>
      <p:sp>
        <p:nvSpPr>
          <p:cNvPr id="7" name="內容版面配置區 6"/>
          <p:cNvSpPr>
            <a:spLocks noGrp="1"/>
          </p:cNvSpPr>
          <p:nvPr>
            <p:ph sz="quarter" idx="13"/>
          </p:nvPr>
        </p:nvSpPr>
        <p:spPr>
          <a:xfrm>
            <a:off x="467544" y="1124744"/>
            <a:ext cx="8280920" cy="5256584"/>
          </a:xfrm>
        </p:spPr>
        <p:txBody>
          <a:bodyPr/>
          <a:lstStyle>
            <a:lvl1pPr>
              <a:defRPr>
                <a:solidFill>
                  <a:schemeClr val="tx1"/>
                </a:solidFill>
              </a:defRPr>
            </a:lvl1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Tree>
    <p:extLst>
      <p:ext uri="{BB962C8B-B14F-4D97-AF65-F5344CB8AC3E}">
        <p14:creationId xmlns:p14="http://schemas.microsoft.com/office/powerpoint/2010/main" val="150368367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1_標題投影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0796393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TW" altLang="en-US"/>
              <a:t>按一下以編輯母片標題樣式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a:t>按一下以編輯母片副標題樣式</a:t>
            </a:r>
            <a:endParaRPr lang="en-US" dirty="0"/>
          </a:p>
        </p:txBody>
      </p:sp>
      <p:sp>
        <p:nvSpPr>
          <p:cNvPr id="4" name="Date Placeholder 3"/>
          <p:cNvSpPr>
            <a:spLocks noGrp="1"/>
          </p:cNvSpPr>
          <p:nvPr>
            <p:ph type="dt" sz="half" idx="10"/>
          </p:nvPr>
        </p:nvSpPr>
        <p:spPr/>
        <p:txBody>
          <a:bodyPr/>
          <a:lstStyle/>
          <a:p>
            <a:fld id="{4B3C6B76-0458-4605-9256-FFB3D3875BAF}"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57C3A4-F0EC-4E7B-B6AC-B8BE00BE3AE2}" type="slidenum">
              <a:rPr lang="en-US" smtClean="0"/>
              <a:t>‹#›</a:t>
            </a:fld>
            <a:endParaRPr lang="en-US"/>
          </a:p>
        </p:txBody>
      </p:sp>
    </p:spTree>
    <p:extLst>
      <p:ext uri="{BB962C8B-B14F-4D97-AF65-F5344CB8AC3E}">
        <p14:creationId xmlns:p14="http://schemas.microsoft.com/office/powerpoint/2010/main" val="61263295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4B3C6B76-0458-4605-9256-FFB3D3875BAF}"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57C3A4-F0EC-4E7B-B6AC-B8BE00BE3AE2}" type="slidenum">
              <a:rPr lang="en-US" smtClean="0"/>
              <a:t>‹#›</a:t>
            </a:fld>
            <a:endParaRPr lang="en-US"/>
          </a:p>
        </p:txBody>
      </p:sp>
      <p:sp>
        <p:nvSpPr>
          <p:cNvPr id="7" name="矩形 6">
            <a:extLst>
              <a:ext uri="{FF2B5EF4-FFF2-40B4-BE49-F238E27FC236}">
                <a16:creationId xmlns:a16="http://schemas.microsoft.com/office/drawing/2014/main" xmlns="" id="{8E16C1B7-B5E5-4746-92CA-63768C8FD106}"/>
              </a:ext>
            </a:extLst>
          </p:cNvPr>
          <p:cNvSpPr/>
          <p:nvPr userDrawn="1"/>
        </p:nvSpPr>
        <p:spPr>
          <a:xfrm>
            <a:off x="108519" y="6481293"/>
            <a:ext cx="9035481" cy="375872"/>
          </a:xfrm>
          <a:prstGeom prst="rect">
            <a:avLst/>
          </a:prstGeom>
        </p:spPr>
        <p:txBody>
          <a:bodyPr wrap="square">
            <a:spAutoFit/>
          </a:bodyPr>
          <a:lstStyle/>
          <a:p>
            <a:pPr algn="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429359112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TW" altLang="en-US"/>
              <a:t>按一下以編輯母片標題樣式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fld id="{4B3C6B76-0458-4605-9256-FFB3D3875BAF}"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57C3A4-F0EC-4E7B-B6AC-B8BE00BE3AE2}" type="slidenum">
              <a:rPr lang="en-US" smtClean="0"/>
              <a:t>‹#›</a:t>
            </a:fld>
            <a:endParaRPr lang="en-US"/>
          </a:p>
        </p:txBody>
      </p:sp>
    </p:spTree>
    <p:extLst>
      <p:ext uri="{BB962C8B-B14F-4D97-AF65-F5344CB8AC3E}">
        <p14:creationId xmlns:p14="http://schemas.microsoft.com/office/powerpoint/2010/main" val="228770395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4B3C6B76-0458-4605-9256-FFB3D3875BAF}" type="datetimeFigureOut">
              <a:rPr lang="en-US" smtClean="0"/>
              <a:t>3/19/2020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57C3A4-F0EC-4E7B-B6AC-B8BE00BE3AE2}" type="slidenum">
              <a:rPr lang="en-US" smtClean="0"/>
              <a:t>‹#›</a:t>
            </a:fld>
            <a:endParaRPr lang="en-US"/>
          </a:p>
        </p:txBody>
      </p:sp>
    </p:spTree>
    <p:extLst>
      <p:ext uri="{BB962C8B-B14F-4D97-AF65-F5344CB8AC3E}">
        <p14:creationId xmlns:p14="http://schemas.microsoft.com/office/powerpoint/2010/main" val="341625452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Content Placeholder 3"/>
          <p:cNvSpPr>
            <a:spLocks noGrp="1"/>
          </p:cNvSpPr>
          <p:nvPr>
            <p:ph sz="half" idx="2"/>
          </p:nvPr>
        </p:nvSpPr>
        <p:spPr>
          <a:xfrm>
            <a:off x="629842" y="2505075"/>
            <a:ext cx="3868340" cy="368458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Content Placeholder 5"/>
          <p:cNvSpPr>
            <a:spLocks noGrp="1"/>
          </p:cNvSpPr>
          <p:nvPr>
            <p:ph sz="quarter" idx="4"/>
          </p:nvPr>
        </p:nvSpPr>
        <p:spPr>
          <a:xfrm>
            <a:off x="4629150" y="2505075"/>
            <a:ext cx="3887391" cy="368458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4B3C6B76-0458-4605-9256-FFB3D3875BAF}" type="datetimeFigureOut">
              <a:rPr lang="en-US" smtClean="0"/>
              <a:t>3/19/2020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357C3A4-F0EC-4E7B-B6AC-B8BE00BE3AE2}" type="slidenum">
              <a:rPr lang="en-US" smtClean="0"/>
              <a:t>‹#›</a:t>
            </a:fld>
            <a:endParaRPr lang="en-US"/>
          </a:p>
        </p:txBody>
      </p:sp>
    </p:spTree>
    <p:extLst>
      <p:ext uri="{BB962C8B-B14F-4D97-AF65-F5344CB8AC3E}">
        <p14:creationId xmlns:p14="http://schemas.microsoft.com/office/powerpoint/2010/main" val="62963828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4B3C6B76-0458-4605-9256-FFB3D3875BAF}" type="datetimeFigureOut">
              <a:rPr lang="en-US" smtClean="0"/>
              <a:t>3/19/2020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357C3A4-F0EC-4E7B-B6AC-B8BE00BE3AE2}" type="slidenum">
              <a:rPr lang="en-US" smtClean="0"/>
              <a:t>‹#›</a:t>
            </a:fld>
            <a:endParaRPr lang="en-US"/>
          </a:p>
        </p:txBody>
      </p:sp>
    </p:spTree>
    <p:extLst>
      <p:ext uri="{BB962C8B-B14F-4D97-AF65-F5344CB8AC3E}">
        <p14:creationId xmlns:p14="http://schemas.microsoft.com/office/powerpoint/2010/main" val="181177178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3C6B76-0458-4605-9256-FFB3D3875BAF}" type="datetimeFigureOut">
              <a:rPr lang="en-US" smtClean="0"/>
              <a:t>3/19/2020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357C3A4-F0EC-4E7B-B6AC-B8BE00BE3AE2}" type="slidenum">
              <a:rPr lang="en-US" smtClean="0"/>
              <a:t>‹#›</a:t>
            </a:fld>
            <a:endParaRPr lang="en-US"/>
          </a:p>
        </p:txBody>
      </p:sp>
    </p:spTree>
    <p:extLst>
      <p:ext uri="{BB962C8B-B14F-4D97-AF65-F5344CB8AC3E}">
        <p14:creationId xmlns:p14="http://schemas.microsoft.com/office/powerpoint/2010/main" val="96119858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a:t>按一下以編輯母片標題樣式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Date Placeholder 4"/>
          <p:cNvSpPr>
            <a:spLocks noGrp="1"/>
          </p:cNvSpPr>
          <p:nvPr>
            <p:ph type="dt" sz="half" idx="10"/>
          </p:nvPr>
        </p:nvSpPr>
        <p:spPr/>
        <p:txBody>
          <a:bodyPr/>
          <a:lstStyle/>
          <a:p>
            <a:fld id="{4B3C6B76-0458-4605-9256-FFB3D3875BAF}" type="datetimeFigureOut">
              <a:rPr lang="en-US" smtClean="0"/>
              <a:t>3/19/2020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57C3A4-F0EC-4E7B-B6AC-B8BE00BE3AE2}" type="slidenum">
              <a:rPr lang="en-US" smtClean="0"/>
              <a:t>‹#›</a:t>
            </a:fld>
            <a:endParaRPr lang="en-US"/>
          </a:p>
        </p:txBody>
      </p:sp>
    </p:spTree>
    <p:extLst>
      <p:ext uri="{BB962C8B-B14F-4D97-AF65-F5344CB8AC3E}">
        <p14:creationId xmlns:p14="http://schemas.microsoft.com/office/powerpoint/2010/main" val="225132656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Date Placeholder 4"/>
          <p:cNvSpPr>
            <a:spLocks noGrp="1"/>
          </p:cNvSpPr>
          <p:nvPr>
            <p:ph type="dt" sz="half" idx="10"/>
          </p:nvPr>
        </p:nvSpPr>
        <p:spPr/>
        <p:txBody>
          <a:bodyPr/>
          <a:lstStyle/>
          <a:p>
            <a:fld id="{4B3C6B76-0458-4605-9256-FFB3D3875BAF}" type="datetimeFigureOut">
              <a:rPr lang="en-US" smtClean="0"/>
              <a:t>3/19/2020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57C3A4-F0EC-4E7B-B6AC-B8BE00BE3AE2}" type="slidenum">
              <a:rPr lang="en-US" smtClean="0"/>
              <a:t>‹#›</a:t>
            </a:fld>
            <a:endParaRPr lang="en-US"/>
          </a:p>
        </p:txBody>
      </p:sp>
    </p:spTree>
    <p:extLst>
      <p:ext uri="{BB962C8B-B14F-4D97-AF65-F5344CB8AC3E}">
        <p14:creationId xmlns:p14="http://schemas.microsoft.com/office/powerpoint/2010/main" val="286474748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4B3C6B76-0458-4605-9256-FFB3D3875BAF}"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57C3A4-F0EC-4E7B-B6AC-B8BE00BE3AE2}" type="slidenum">
              <a:rPr lang="en-US" smtClean="0"/>
              <a:t>‹#›</a:t>
            </a:fld>
            <a:endParaRPr lang="en-US"/>
          </a:p>
        </p:txBody>
      </p:sp>
    </p:spTree>
    <p:extLst>
      <p:ext uri="{BB962C8B-B14F-4D97-AF65-F5344CB8AC3E}">
        <p14:creationId xmlns:p14="http://schemas.microsoft.com/office/powerpoint/2010/main" val="286078875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4B3C6B76-0458-4605-9256-FFB3D3875BAF}"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57C3A4-F0EC-4E7B-B6AC-B8BE00BE3AE2}" type="slidenum">
              <a:rPr lang="en-US" smtClean="0"/>
              <a:t>‹#›</a:t>
            </a:fld>
            <a:endParaRPr lang="en-US"/>
          </a:p>
        </p:txBody>
      </p:sp>
    </p:spTree>
    <p:extLst>
      <p:ext uri="{BB962C8B-B14F-4D97-AF65-F5344CB8AC3E}">
        <p14:creationId xmlns:p14="http://schemas.microsoft.com/office/powerpoint/2010/main" val="84532069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A0A7D1A-5B71-4C82-AF80-253B85C6FEC0}"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4AA82C-73AE-4AED-AD3C-94DE6B9C8CD6}" type="slidenum">
              <a:rPr lang="en-US" smtClean="0"/>
              <a:t>‹#›</a:t>
            </a:fld>
            <a:endParaRPr lang="en-US"/>
          </a:p>
        </p:txBody>
      </p:sp>
    </p:spTree>
    <p:extLst>
      <p:ext uri="{BB962C8B-B14F-4D97-AF65-F5344CB8AC3E}">
        <p14:creationId xmlns:p14="http://schemas.microsoft.com/office/powerpoint/2010/main" val="37015634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0A7D1A-5B71-4C82-AF80-253B85C6FEC0}"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4AA82C-73AE-4AED-AD3C-94DE6B9C8CD6}" type="slidenum">
              <a:rPr lang="en-US" smtClean="0"/>
              <a:t>‹#›</a:t>
            </a:fld>
            <a:endParaRPr lang="en-US"/>
          </a:p>
        </p:txBody>
      </p:sp>
    </p:spTree>
    <p:extLst>
      <p:ext uri="{BB962C8B-B14F-4D97-AF65-F5344CB8AC3E}">
        <p14:creationId xmlns:p14="http://schemas.microsoft.com/office/powerpoint/2010/main" val="344012494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A0A7D1A-5B71-4C82-AF80-253B85C6FEC0}"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4AA82C-73AE-4AED-AD3C-94DE6B9C8CD6}" type="slidenum">
              <a:rPr lang="en-US" smtClean="0"/>
              <a:t>‹#›</a:t>
            </a:fld>
            <a:endParaRPr lang="en-US"/>
          </a:p>
        </p:txBody>
      </p:sp>
    </p:spTree>
    <p:extLst>
      <p:ext uri="{BB962C8B-B14F-4D97-AF65-F5344CB8AC3E}">
        <p14:creationId xmlns:p14="http://schemas.microsoft.com/office/powerpoint/2010/main" val="14191290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A0A7D1A-5B71-4C82-AF80-253B85C6FEC0}" type="datetimeFigureOut">
              <a:rPr lang="en-US" smtClean="0"/>
              <a:t>3/19/2020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4AA82C-73AE-4AED-AD3C-94DE6B9C8CD6}" type="slidenum">
              <a:rPr lang="en-US" smtClean="0"/>
              <a:t>‹#›</a:t>
            </a:fld>
            <a:endParaRPr lang="en-US"/>
          </a:p>
        </p:txBody>
      </p:sp>
    </p:spTree>
    <p:extLst>
      <p:ext uri="{BB962C8B-B14F-4D97-AF65-F5344CB8AC3E}">
        <p14:creationId xmlns:p14="http://schemas.microsoft.com/office/powerpoint/2010/main" val="328198730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A0A7D1A-5B71-4C82-AF80-253B85C6FEC0}" type="datetimeFigureOut">
              <a:rPr lang="en-US" smtClean="0"/>
              <a:t>3/19/2020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84AA82C-73AE-4AED-AD3C-94DE6B9C8CD6}" type="slidenum">
              <a:rPr lang="en-US" smtClean="0"/>
              <a:t>‹#›</a:t>
            </a:fld>
            <a:endParaRPr lang="en-US"/>
          </a:p>
        </p:txBody>
      </p:sp>
    </p:spTree>
    <p:extLst>
      <p:ext uri="{BB962C8B-B14F-4D97-AF65-F5344CB8AC3E}">
        <p14:creationId xmlns:p14="http://schemas.microsoft.com/office/powerpoint/2010/main" val="19306125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A0A7D1A-5B71-4C82-AF80-253B85C6FEC0}" type="datetimeFigureOut">
              <a:rPr lang="en-US" smtClean="0"/>
              <a:t>3/19/2020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84AA82C-73AE-4AED-AD3C-94DE6B9C8CD6}" type="slidenum">
              <a:rPr lang="en-US" smtClean="0"/>
              <a:t>‹#›</a:t>
            </a:fld>
            <a:endParaRPr lang="en-US"/>
          </a:p>
        </p:txBody>
      </p:sp>
    </p:spTree>
    <p:extLst>
      <p:ext uri="{BB962C8B-B14F-4D97-AF65-F5344CB8AC3E}">
        <p14:creationId xmlns:p14="http://schemas.microsoft.com/office/powerpoint/2010/main" val="254064386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0A7D1A-5B71-4C82-AF80-253B85C6FEC0}" type="datetimeFigureOut">
              <a:rPr lang="en-US" smtClean="0"/>
              <a:t>3/19/2020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84AA82C-73AE-4AED-AD3C-94DE6B9C8CD6}" type="slidenum">
              <a:rPr lang="en-US" smtClean="0"/>
              <a:t>‹#›</a:t>
            </a:fld>
            <a:endParaRPr lang="en-US"/>
          </a:p>
        </p:txBody>
      </p:sp>
    </p:spTree>
    <p:extLst>
      <p:ext uri="{BB962C8B-B14F-4D97-AF65-F5344CB8AC3E}">
        <p14:creationId xmlns:p14="http://schemas.microsoft.com/office/powerpoint/2010/main" val="250390205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A0A7D1A-5B71-4C82-AF80-253B85C6FEC0}" type="datetimeFigureOut">
              <a:rPr lang="en-US" smtClean="0"/>
              <a:t>3/19/2020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4AA82C-73AE-4AED-AD3C-94DE6B9C8CD6}" type="slidenum">
              <a:rPr lang="en-US" smtClean="0"/>
              <a:t>‹#›</a:t>
            </a:fld>
            <a:endParaRPr lang="en-US"/>
          </a:p>
        </p:txBody>
      </p:sp>
    </p:spTree>
    <p:extLst>
      <p:ext uri="{BB962C8B-B14F-4D97-AF65-F5344CB8AC3E}">
        <p14:creationId xmlns:p14="http://schemas.microsoft.com/office/powerpoint/2010/main" val="331421825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A0A7D1A-5B71-4C82-AF80-253B85C6FEC0}" type="datetimeFigureOut">
              <a:rPr lang="en-US" smtClean="0"/>
              <a:t>3/19/2020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4AA82C-73AE-4AED-AD3C-94DE6B9C8CD6}" type="slidenum">
              <a:rPr lang="en-US" smtClean="0"/>
              <a:t>‹#›</a:t>
            </a:fld>
            <a:endParaRPr lang="en-US"/>
          </a:p>
        </p:txBody>
      </p:sp>
    </p:spTree>
    <p:extLst>
      <p:ext uri="{BB962C8B-B14F-4D97-AF65-F5344CB8AC3E}">
        <p14:creationId xmlns:p14="http://schemas.microsoft.com/office/powerpoint/2010/main" val="75215366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0A7D1A-5B71-4C82-AF80-253B85C6FEC0}"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4AA82C-73AE-4AED-AD3C-94DE6B9C8CD6}" type="slidenum">
              <a:rPr lang="en-US" smtClean="0"/>
              <a:t>‹#›</a:t>
            </a:fld>
            <a:endParaRPr lang="en-US"/>
          </a:p>
        </p:txBody>
      </p:sp>
    </p:spTree>
    <p:extLst>
      <p:ext uri="{BB962C8B-B14F-4D97-AF65-F5344CB8AC3E}">
        <p14:creationId xmlns:p14="http://schemas.microsoft.com/office/powerpoint/2010/main" val="64022368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0A7D1A-5B71-4C82-AF80-253B85C6FEC0}"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4AA82C-73AE-4AED-AD3C-94DE6B9C8CD6}" type="slidenum">
              <a:rPr lang="en-US" smtClean="0"/>
              <a:t>‹#›</a:t>
            </a:fld>
            <a:endParaRPr lang="en-US"/>
          </a:p>
        </p:txBody>
      </p:sp>
    </p:spTree>
    <p:extLst>
      <p:ext uri="{BB962C8B-B14F-4D97-AF65-F5344CB8AC3E}">
        <p14:creationId xmlns:p14="http://schemas.microsoft.com/office/powerpoint/2010/main" val="467509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theme" Target="../theme/theme4.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0.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theme" Target="../theme/theme5.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1.xml"/><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theme" Target="../theme/theme6.xml"/><Relationship Id="rId2" Type="http://schemas.openxmlformats.org/officeDocument/2006/relationships/slideLayout" Target="../slideLayouts/slideLayout65.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365760"/>
            <a:ext cx="7886700" cy="1325562"/>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633845" y="1828801"/>
            <a:ext cx="7886700" cy="4351337"/>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F5603D8A-F161-46B9-9DC9-3D2A81F04264}" type="datetimeFigureOut">
              <a:rPr lang="en-US" smtClean="0"/>
              <a:t>3/19/2020</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6463145" y="6356351"/>
            <a:ext cx="2057400" cy="365125"/>
          </a:xfrm>
          <a:prstGeom prst="rect">
            <a:avLst/>
          </a:prstGeom>
        </p:spPr>
        <p:txBody>
          <a:bodyPr vert="horz" lIns="91440" tIns="45720" rIns="91440" bIns="45720" rtlCol="0" anchor="ctr"/>
          <a:lstStyle>
            <a:lvl1pPr algn="r">
              <a:defRPr sz="825">
                <a:solidFill>
                  <a:schemeClr val="tx1">
                    <a:tint val="75000"/>
                  </a:schemeClr>
                </a:solidFill>
              </a:defRPr>
            </a:lvl1pPr>
          </a:lstStyle>
          <a:p>
            <a:fld id="{FC0F89EF-3BFD-4CB0-A943-215D98AD53EE}" type="slidenum">
              <a:rPr lang="en-US" smtClean="0"/>
              <a:t>‹#›</a:t>
            </a:fld>
            <a:endParaRPr lang="en-US" dirty="0"/>
          </a:p>
        </p:txBody>
      </p:sp>
      <p:sp>
        <p:nvSpPr>
          <p:cNvPr id="7" name="矩形 6">
            <a:extLst>
              <a:ext uri="{FF2B5EF4-FFF2-40B4-BE49-F238E27FC236}">
                <a16:creationId xmlns:a16="http://schemas.microsoft.com/office/drawing/2014/main" xmlns="" id="{5D705C50-901E-4A96-AD37-3F249584DF70}"/>
              </a:ext>
            </a:extLst>
          </p:cNvPr>
          <p:cNvSpPr/>
          <p:nvPr userDrawn="1"/>
        </p:nvSpPr>
        <p:spPr>
          <a:xfrm>
            <a:off x="108519" y="6481293"/>
            <a:ext cx="9035481" cy="375872"/>
          </a:xfrm>
          <a:prstGeom prst="rect">
            <a:avLst/>
          </a:prstGeom>
        </p:spPr>
        <p:txBody>
          <a:bodyPr wrap="square">
            <a:spAutoFit/>
          </a:bodyPr>
          <a:lstStyle/>
          <a:p>
            <a:pPr algn="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326357633"/>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9" r:id="rId1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365760"/>
            <a:ext cx="7886700" cy="1325562"/>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633845" y="1828801"/>
            <a:ext cx="7886700" cy="4351337"/>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F5603D8A-F161-46B9-9DC9-3D2A81F04264}" type="datetimeFigureOut">
              <a:rPr lang="en-US" smtClean="0"/>
              <a:t>3/19/2020</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6463145" y="6356351"/>
            <a:ext cx="2057400" cy="365125"/>
          </a:xfrm>
          <a:prstGeom prst="rect">
            <a:avLst/>
          </a:prstGeom>
        </p:spPr>
        <p:txBody>
          <a:bodyPr vert="horz" lIns="91440" tIns="45720" rIns="91440" bIns="45720" rtlCol="0" anchor="ctr"/>
          <a:lstStyle>
            <a:lvl1pPr algn="r">
              <a:defRPr sz="825">
                <a:solidFill>
                  <a:schemeClr val="tx1">
                    <a:tint val="75000"/>
                  </a:schemeClr>
                </a:solidFill>
              </a:defRPr>
            </a:lvl1pPr>
          </a:lstStyle>
          <a:p>
            <a:fld id="{FC0F89EF-3BFD-4CB0-A943-215D98AD53EE}" type="slidenum">
              <a:rPr lang="en-US" smtClean="0"/>
              <a:t>‹#›</a:t>
            </a:fld>
            <a:endParaRPr lang="en-US" dirty="0"/>
          </a:p>
        </p:txBody>
      </p:sp>
    </p:spTree>
    <p:extLst>
      <p:ext uri="{BB962C8B-B14F-4D97-AF65-F5344CB8AC3E}">
        <p14:creationId xmlns:p14="http://schemas.microsoft.com/office/powerpoint/2010/main" val="2133461073"/>
      </p:ext>
    </p:extLst>
  </p:cSld>
  <p:clrMap bg1="lt1" tx1="dk1" bg2="lt2" tx2="dk2" accent1="accent1" accent2="accent2" accent3="accent3" accent4="accent4" accent5="accent5" accent6="accent6" hlink="hlink" folHlink="folHlink"/>
  <p:sldLayoutIdLst>
    <p:sldLayoutId id="2147484027" r:id="rId1"/>
    <p:sldLayoutId id="2147484028" r:id="rId2"/>
    <p:sldLayoutId id="2147484029" r:id="rId3"/>
    <p:sldLayoutId id="2147484030" r:id="rId4"/>
    <p:sldLayoutId id="2147484031" r:id="rId5"/>
    <p:sldLayoutId id="2147484032" r:id="rId6"/>
    <p:sldLayoutId id="2147484033" r:id="rId7"/>
    <p:sldLayoutId id="2147484034" r:id="rId8"/>
    <p:sldLayoutId id="2147484035" r:id="rId9"/>
    <p:sldLayoutId id="2147484036" r:id="rId10"/>
    <p:sldLayoutId id="2147484037" r:id="rId11"/>
    <p:sldLayoutId id="214748465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365760"/>
            <a:ext cx="7886700" cy="1325562"/>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633845" y="1828801"/>
            <a:ext cx="7886700" cy="4351337"/>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F5603D8A-F161-46B9-9DC9-3D2A81F04264}" type="datetimeFigureOut">
              <a:rPr lang="en-US" smtClean="0"/>
              <a:t>3/19/2020</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6463145" y="6356351"/>
            <a:ext cx="2057400" cy="365125"/>
          </a:xfrm>
          <a:prstGeom prst="rect">
            <a:avLst/>
          </a:prstGeom>
        </p:spPr>
        <p:txBody>
          <a:bodyPr vert="horz" lIns="91440" tIns="45720" rIns="91440" bIns="45720" rtlCol="0" anchor="ctr"/>
          <a:lstStyle>
            <a:lvl1pPr algn="r">
              <a:defRPr sz="825">
                <a:solidFill>
                  <a:schemeClr val="tx1">
                    <a:tint val="75000"/>
                  </a:schemeClr>
                </a:solidFill>
              </a:defRPr>
            </a:lvl1pPr>
          </a:lstStyle>
          <a:p>
            <a:fld id="{FC0F89EF-3BFD-4CB0-A943-215D98AD53EE}" type="slidenum">
              <a:rPr lang="en-US" smtClean="0"/>
              <a:t>‹#›</a:t>
            </a:fld>
            <a:endParaRPr lang="en-US" dirty="0"/>
          </a:p>
        </p:txBody>
      </p:sp>
    </p:spTree>
    <p:extLst>
      <p:ext uri="{BB962C8B-B14F-4D97-AF65-F5344CB8AC3E}">
        <p14:creationId xmlns:p14="http://schemas.microsoft.com/office/powerpoint/2010/main" val="868354176"/>
      </p:ext>
    </p:extLst>
  </p:cSld>
  <p:clrMap bg1="lt1" tx1="dk1" bg2="lt2" tx2="dk2" accent1="accent1" accent2="accent2" accent3="accent3" accent4="accent4" accent5="accent5" accent6="accent6" hlink="hlink" folHlink="folHlink"/>
  <p:sldLayoutIdLst>
    <p:sldLayoutId id="2147484582" r:id="rId1"/>
    <p:sldLayoutId id="2147484583" r:id="rId2"/>
    <p:sldLayoutId id="2147484584" r:id="rId3"/>
    <p:sldLayoutId id="2147484585" r:id="rId4"/>
    <p:sldLayoutId id="2147484586" r:id="rId5"/>
    <p:sldLayoutId id="2147484587" r:id="rId6"/>
    <p:sldLayoutId id="2147484588" r:id="rId7"/>
    <p:sldLayoutId id="2147484589" r:id="rId8"/>
    <p:sldLayoutId id="2147484590" r:id="rId9"/>
    <p:sldLayoutId id="2147484591" r:id="rId10"/>
    <p:sldLayoutId id="2147484592" r:id="rId11"/>
    <p:sldLayoutId id="2147484594" r:id="rId12"/>
    <p:sldLayoutId id="2147484595" r:id="rId1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365760"/>
            <a:ext cx="7886700" cy="1325562"/>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633845" y="1828801"/>
            <a:ext cx="7886700" cy="4351337"/>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F5603D8A-F161-46B9-9DC9-3D2A81F04264}" type="datetimeFigureOut">
              <a:rPr lang="en-US" smtClean="0"/>
              <a:t>3/19/2020</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6463145" y="6356351"/>
            <a:ext cx="2057400" cy="365125"/>
          </a:xfrm>
          <a:prstGeom prst="rect">
            <a:avLst/>
          </a:prstGeom>
        </p:spPr>
        <p:txBody>
          <a:bodyPr vert="horz" lIns="91440" tIns="45720" rIns="91440" bIns="45720" rtlCol="0" anchor="ctr"/>
          <a:lstStyle>
            <a:lvl1pPr algn="r">
              <a:defRPr sz="825">
                <a:solidFill>
                  <a:schemeClr val="tx1">
                    <a:tint val="75000"/>
                  </a:schemeClr>
                </a:solidFill>
              </a:defRPr>
            </a:lvl1pPr>
          </a:lstStyle>
          <a:p>
            <a:fld id="{FC0F89EF-3BFD-4CB0-A943-215D98AD53EE}" type="slidenum">
              <a:rPr lang="en-US" smtClean="0"/>
              <a:t>‹#›</a:t>
            </a:fld>
            <a:endParaRPr lang="en-US" dirty="0"/>
          </a:p>
        </p:txBody>
      </p:sp>
    </p:spTree>
    <p:extLst>
      <p:ext uri="{BB962C8B-B14F-4D97-AF65-F5344CB8AC3E}">
        <p14:creationId xmlns:p14="http://schemas.microsoft.com/office/powerpoint/2010/main" val="2681635917"/>
      </p:ext>
    </p:extLst>
  </p:cSld>
  <p:clrMap bg1="lt1" tx1="dk1" bg2="lt2" tx2="dk2" accent1="accent1" accent2="accent2" accent3="accent3" accent4="accent4" accent5="accent5" accent6="accent6" hlink="hlink" folHlink="folHlink"/>
  <p:sldLayoutIdLst>
    <p:sldLayoutId id="2147484597" r:id="rId1"/>
    <p:sldLayoutId id="2147484598" r:id="rId2"/>
    <p:sldLayoutId id="2147484599" r:id="rId3"/>
    <p:sldLayoutId id="2147484600" r:id="rId4"/>
    <p:sldLayoutId id="2147484601" r:id="rId5"/>
    <p:sldLayoutId id="2147484602" r:id="rId6"/>
    <p:sldLayoutId id="2147484603" r:id="rId7"/>
    <p:sldLayoutId id="2147484604" r:id="rId8"/>
    <p:sldLayoutId id="2147484605" r:id="rId9"/>
    <p:sldLayoutId id="2147484606" r:id="rId10"/>
    <p:sldLayoutId id="2147484607" r:id="rId11"/>
    <p:sldLayoutId id="2147484608" r:id="rId12"/>
    <p:sldLayoutId id="2147484609" r:id="rId13"/>
    <p:sldLayoutId id="2147484610" r:id="rId1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3C6B76-0458-4605-9256-FFB3D3875BAF}" type="datetimeFigureOut">
              <a:rPr lang="en-US" smtClean="0"/>
              <a:t>3/19/2020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57C3A4-F0EC-4E7B-B6AC-B8BE00BE3AE2}" type="slidenum">
              <a:rPr lang="en-US" smtClean="0"/>
              <a:t>‹#›</a:t>
            </a:fld>
            <a:endParaRPr lang="en-US"/>
          </a:p>
        </p:txBody>
      </p:sp>
    </p:spTree>
    <p:extLst>
      <p:ext uri="{BB962C8B-B14F-4D97-AF65-F5344CB8AC3E}">
        <p14:creationId xmlns:p14="http://schemas.microsoft.com/office/powerpoint/2010/main" val="1635745307"/>
      </p:ext>
    </p:extLst>
  </p:cSld>
  <p:clrMap bg1="lt1" tx1="dk1" bg2="lt2" tx2="dk2" accent1="accent1" accent2="accent2" accent3="accent3" accent4="accent4" accent5="accent5" accent6="accent6" hlink="hlink" folHlink="folHlink"/>
  <p:sldLayoutIdLst>
    <p:sldLayoutId id="2147484656" r:id="rId1"/>
    <p:sldLayoutId id="2147484657" r:id="rId2"/>
    <p:sldLayoutId id="2147484658" r:id="rId3"/>
    <p:sldLayoutId id="2147484659" r:id="rId4"/>
    <p:sldLayoutId id="2147484660" r:id="rId5"/>
    <p:sldLayoutId id="2147484661" r:id="rId6"/>
    <p:sldLayoutId id="2147484662" r:id="rId7"/>
    <p:sldLayoutId id="2147484663" r:id="rId8"/>
    <p:sldLayoutId id="2147484664" r:id="rId9"/>
    <p:sldLayoutId id="2147484665" r:id="rId10"/>
    <p:sldLayoutId id="214748466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0A7D1A-5B71-4C82-AF80-253B85C6FEC0}" type="datetimeFigureOut">
              <a:rPr lang="en-US" smtClean="0"/>
              <a:t>3/19/2020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4AA82C-73AE-4AED-AD3C-94DE6B9C8CD6}" type="slidenum">
              <a:rPr lang="en-US" smtClean="0"/>
              <a:t>‹#›</a:t>
            </a:fld>
            <a:endParaRPr lang="en-US"/>
          </a:p>
        </p:txBody>
      </p:sp>
    </p:spTree>
    <p:extLst>
      <p:ext uri="{BB962C8B-B14F-4D97-AF65-F5344CB8AC3E}">
        <p14:creationId xmlns:p14="http://schemas.microsoft.com/office/powerpoint/2010/main" val="2119009359"/>
      </p:ext>
    </p:extLst>
  </p:cSld>
  <p:clrMap bg1="lt1" tx1="dk1" bg2="lt2" tx2="dk2" accent1="accent1" accent2="accent2" accent3="accent3" accent4="accent4" accent5="accent5" accent6="accent6" hlink="hlink" folHlink="folHlink"/>
  <p:sldLayoutIdLst>
    <p:sldLayoutId id="2147484668" r:id="rId1"/>
    <p:sldLayoutId id="2147484669" r:id="rId2"/>
    <p:sldLayoutId id="2147484670" r:id="rId3"/>
    <p:sldLayoutId id="2147484671" r:id="rId4"/>
    <p:sldLayoutId id="2147484672" r:id="rId5"/>
    <p:sldLayoutId id="2147484673" r:id="rId6"/>
    <p:sldLayoutId id="2147484674" r:id="rId7"/>
    <p:sldLayoutId id="2147484675" r:id="rId8"/>
    <p:sldLayoutId id="2147484676" r:id="rId9"/>
    <p:sldLayoutId id="2147484677" r:id="rId10"/>
    <p:sldLayoutId id="214748467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54.xml"/><Relationship Id="rId5" Type="http://schemas.openxmlformats.org/officeDocument/2006/relationships/image" Target="../media/image6.jp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hyperlink" Target="https://www.cdc.gov.tw/File/Get/au0BtqBUi0L4qlhn_aqfLg" TargetMode="Externa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hyperlink" Target="https://www.cdc.gov.tw/File/Get/au0BtqBUi0L4qlhn_aqfLg" TargetMode="Externa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hyperlink" Target="https://www.cdc.gov.tw/File/Get/au0BtqBUi0L4qlhn_aqfLg" TargetMode="External"/><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hyperlink" Target="https://www.cdc.gov.tw/File/Get/au0BtqBUi0L4qlhn_aqfLg" TargetMode="Externa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hyperlink" Target="http://www.tami.org.tw/sp1/bulletin/government/government_1030514.pdf" TargetMode="Externa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cdc.gov.tw/File/Get/au0BtqBUi0L4qlhn_aqfLg" TargetMode="Externa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495170" y="2143763"/>
            <a:ext cx="8045140" cy="1552290"/>
          </a:xfrm>
        </p:spPr>
        <p:txBody>
          <a:bodyPr>
            <a:noAutofit/>
          </a:bodyPr>
          <a:lstStyle/>
          <a:p>
            <a:pPr lvl="0" defTabSz="457200">
              <a:lnSpc>
                <a:spcPct val="150000"/>
              </a:lnSpc>
              <a:spcBef>
                <a:spcPts val="0"/>
              </a:spcBef>
            </a:pPr>
            <a:r>
              <a:rPr lang="zh-TW" altLang="en-US" sz="3600" b="1" dirty="0">
                <a:latin typeface="微軟正黑體" panose="020B0604030504040204" pitchFamily="34" charset="-120"/>
                <a:ea typeface="微軟正黑體" panose="020B0604030504040204" pitchFamily="34" charset="-120"/>
                <a:cs typeface="+mn-cs"/>
              </a:rPr>
              <a:t>因應嚴重特殊傳染性肺炎</a:t>
            </a:r>
            <a:r>
              <a:rPr lang="en-US" altLang="zh-TW" sz="3600" b="1" dirty="0">
                <a:latin typeface="微軟正黑體" panose="020B0604030504040204" pitchFamily="34" charset="-120"/>
                <a:ea typeface="微軟正黑體" panose="020B0604030504040204" pitchFamily="34" charset="-120"/>
                <a:cs typeface="+mn-cs"/>
              </a:rPr>
              <a:t>(COVID-19)</a:t>
            </a:r>
            <a:r>
              <a:rPr lang="zh-TW" altLang="en-US" sz="3600" b="1" dirty="0">
                <a:latin typeface="微軟正黑體" panose="020B0604030504040204" pitchFamily="34" charset="-120"/>
                <a:ea typeface="微軟正黑體" panose="020B0604030504040204" pitchFamily="34" charset="-120"/>
                <a:cs typeface="+mn-cs"/>
              </a:rPr>
              <a:t>企業持續營運指引建議</a:t>
            </a:r>
            <a:endParaRPr lang="en-US" sz="4000" dirty="0"/>
          </a:p>
        </p:txBody>
      </p:sp>
      <p:sp>
        <p:nvSpPr>
          <p:cNvPr id="6" name="矩形 6">
            <a:extLst>
              <a:ext uri="{FF2B5EF4-FFF2-40B4-BE49-F238E27FC236}">
                <a16:creationId xmlns:a16="http://schemas.microsoft.com/office/drawing/2014/main" xmlns="" id="{76C096F6-EE08-4AA3-8B26-4068645F98C5}"/>
              </a:ext>
            </a:extLst>
          </p:cNvPr>
          <p:cNvSpPr/>
          <p:nvPr/>
        </p:nvSpPr>
        <p:spPr>
          <a:xfrm>
            <a:off x="0" y="17096"/>
            <a:ext cx="9035481" cy="497444"/>
          </a:xfrm>
          <a:prstGeom prst="rect">
            <a:avLst/>
          </a:prstGeom>
        </p:spPr>
        <p:txBody>
          <a:bodyPr wrap="square">
            <a:spAutoFit/>
          </a:bodyPr>
          <a:lstStyle/>
          <a:p>
            <a:pPr algn="r">
              <a:lnSpc>
                <a:spcPct val="150000"/>
              </a:lnSpc>
            </a:pPr>
            <a:r>
              <a:rPr lang="en-US" altLang="zh-TW" sz="2000" b="1" dirty="0">
                <a:latin typeface="微軟正黑體" panose="020B0604030504040204" pitchFamily="34" charset="-120"/>
                <a:ea typeface="微軟正黑體" panose="020B0604030504040204" pitchFamily="34" charset="-120"/>
              </a:rPr>
              <a:t>2020/03/20</a:t>
            </a:r>
            <a:r>
              <a:rPr lang="zh-TW" altLang="en-US" sz="2000" b="1" dirty="0">
                <a:latin typeface="微軟正黑體" panose="020B0604030504040204" pitchFamily="34" charset="-120"/>
                <a:ea typeface="微軟正黑體" panose="020B0604030504040204" pitchFamily="34" charset="-120"/>
              </a:rPr>
              <a:t> 新竹科學園區</a:t>
            </a:r>
            <a:endParaRPr lang="en-US" altLang="zh-TW" sz="2000" b="1" dirty="0">
              <a:latin typeface="微軟正黑體" panose="020B0604030504040204" pitchFamily="34" charset="-120"/>
              <a:ea typeface="微軟正黑體" panose="020B0604030504040204" pitchFamily="34" charset="-120"/>
            </a:endParaRPr>
          </a:p>
        </p:txBody>
      </p:sp>
      <p:sp>
        <p:nvSpPr>
          <p:cNvPr id="8" name="文字方塊 5">
            <a:extLst>
              <a:ext uri="{FF2B5EF4-FFF2-40B4-BE49-F238E27FC236}">
                <a16:creationId xmlns:a16="http://schemas.microsoft.com/office/drawing/2014/main" xmlns="" id="{B821B643-64A5-437C-9270-A7FE03173EBD}"/>
              </a:ext>
            </a:extLst>
          </p:cNvPr>
          <p:cNvSpPr txBox="1"/>
          <p:nvPr/>
        </p:nvSpPr>
        <p:spPr>
          <a:xfrm>
            <a:off x="1799692" y="4714237"/>
            <a:ext cx="5544616" cy="698393"/>
          </a:xfrm>
          <a:prstGeom prst="rect">
            <a:avLst/>
          </a:prstGeom>
          <a:noFill/>
        </p:spPr>
        <p:txBody>
          <a:bodyPr wrap="square" rtlCol="0">
            <a:noAutofit/>
          </a:bodyPr>
          <a:lstStyle/>
          <a:p>
            <a:pPr algn="ctr">
              <a:lnSpc>
                <a:spcPct val="150000"/>
              </a:lnSpc>
            </a:pPr>
            <a:r>
              <a:rPr lang="zh-TW" altLang="en-US" sz="2400" b="1" dirty="0">
                <a:latin typeface="微軟正黑體" panose="020B0604030504040204" pitchFamily="34" charset="-120"/>
                <a:ea typeface="微軟正黑體" panose="020B0604030504040204" pitchFamily="34" charset="-120"/>
              </a:rPr>
              <a:t>李中生</a:t>
            </a:r>
            <a:endParaRPr lang="en-US" altLang="zh-TW" sz="2400" b="1" dirty="0">
              <a:latin typeface="微軟正黑體" panose="020B0604030504040204" pitchFamily="34" charset="-120"/>
              <a:ea typeface="微軟正黑體" panose="020B0604030504040204" pitchFamily="34" charset="-120"/>
            </a:endParaRPr>
          </a:p>
          <a:p>
            <a:pPr algn="ctr">
              <a:lnSpc>
                <a:spcPct val="150000"/>
              </a:lnSpc>
            </a:pPr>
            <a:r>
              <a:rPr lang="zh-TW" altLang="en-US" sz="2400" b="1" dirty="0">
                <a:latin typeface="微軟正黑體" panose="020B0604030504040204" pitchFamily="34" charset="-120"/>
                <a:ea typeface="微軟正黑體" panose="020B0604030504040204" pitchFamily="34" charset="-120"/>
              </a:rPr>
              <a:t>國立聯合大學土木與防災工程學系　</a:t>
            </a:r>
            <a:endParaRPr lang="en-US" altLang="zh-TW" sz="24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8993415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864A38-BDA2-4234-878E-FD76A7C7CB9D}"/>
              </a:ext>
            </a:extLst>
          </p:cNvPr>
          <p:cNvSpPr>
            <a:spLocks noGrp="1"/>
          </p:cNvSpPr>
          <p:nvPr>
            <p:ph type="title"/>
          </p:nvPr>
        </p:nvSpPr>
        <p:spPr>
          <a:xfrm>
            <a:off x="181522" y="202329"/>
            <a:ext cx="5721963" cy="640369"/>
          </a:xfrm>
          <a:ln>
            <a:solidFill>
              <a:schemeClr val="bg1"/>
            </a:solidFill>
          </a:ln>
        </p:spPr>
        <p:txBody>
          <a:bodyPr>
            <a:normAutofit/>
          </a:bodyPr>
          <a:lstStyle/>
          <a:p>
            <a:r>
              <a:rPr lang="zh-TW" altLang="en-US" sz="3200" b="1" dirty="0">
                <a:solidFill>
                  <a:schemeClr val="accent6">
                    <a:lumMod val="50000"/>
                  </a:schemeClr>
                </a:solidFill>
                <a:latin typeface="微軟正黑體" panose="020B0604030504040204" pitchFamily="34" charset="-120"/>
                <a:ea typeface="微軟正黑體" panose="020B0604030504040204" pitchFamily="34" charset="-120"/>
              </a:rPr>
              <a:t>簡報大綱</a:t>
            </a:r>
            <a:endParaRPr lang="en-US" sz="3200" b="1" dirty="0">
              <a:solidFill>
                <a:schemeClr val="accent6">
                  <a:lumMod val="50000"/>
                </a:schemeClr>
              </a:solidFill>
              <a:latin typeface="微軟正黑體" panose="020B0604030504040204" pitchFamily="34" charset="-120"/>
              <a:ea typeface="微軟正黑體" panose="020B0604030504040204" pitchFamily="34" charset="-120"/>
            </a:endParaRPr>
          </a:p>
        </p:txBody>
      </p:sp>
      <p:sp>
        <p:nvSpPr>
          <p:cNvPr id="3" name="Content Placeholder 2">
            <a:extLst>
              <a:ext uri="{FF2B5EF4-FFF2-40B4-BE49-F238E27FC236}">
                <a16:creationId xmlns:a16="http://schemas.microsoft.com/office/drawing/2014/main" xmlns="" id="{81DAEBCD-A2CC-4AD0-8E09-61DA8DB426E2}"/>
              </a:ext>
            </a:extLst>
          </p:cNvPr>
          <p:cNvSpPr>
            <a:spLocks noGrp="1"/>
          </p:cNvSpPr>
          <p:nvPr>
            <p:ph idx="1"/>
          </p:nvPr>
        </p:nvSpPr>
        <p:spPr>
          <a:xfrm>
            <a:off x="897859" y="1321151"/>
            <a:ext cx="7348282" cy="3935779"/>
          </a:xfrm>
        </p:spPr>
        <p:txBody>
          <a:bodyPr>
            <a:normAutofit/>
          </a:bodyPr>
          <a:lstStyle/>
          <a:p>
            <a:pPr marL="0" indent="0">
              <a:lnSpc>
                <a:spcPct val="150000"/>
              </a:lnSpc>
              <a:buNone/>
            </a:pPr>
            <a:r>
              <a:rPr lang="zh-TW" altLang="en-US" sz="3200" b="1" dirty="0">
                <a:latin typeface="微軟正黑體" panose="020B0604030504040204" pitchFamily="34" charset="-120"/>
                <a:ea typeface="微軟正黑體" panose="020B0604030504040204" pitchFamily="34" charset="-120"/>
              </a:rPr>
              <a:t>一、持續營運管理重點</a:t>
            </a:r>
            <a:endParaRPr lang="en-US" altLang="zh-TW" sz="3200" b="1" dirty="0">
              <a:latin typeface="微軟正黑體" panose="020B0604030504040204" pitchFamily="34" charset="-120"/>
              <a:ea typeface="微軟正黑體" panose="020B0604030504040204" pitchFamily="34" charset="-120"/>
            </a:endParaRPr>
          </a:p>
          <a:p>
            <a:pPr marL="0" indent="0">
              <a:lnSpc>
                <a:spcPct val="150000"/>
              </a:lnSpc>
              <a:buNone/>
            </a:pPr>
            <a:r>
              <a:rPr lang="zh-TW" altLang="en-US" sz="3200" b="1" dirty="0">
                <a:latin typeface="微軟正黑體" panose="020B0604030504040204" pitchFamily="34" charset="-120"/>
                <a:ea typeface="微軟正黑體" panose="020B0604030504040204" pitchFamily="34" charset="-120"/>
              </a:rPr>
              <a:t>二、持續營運管理步驟與策略</a:t>
            </a:r>
            <a:endParaRPr lang="en-US" altLang="zh-TW" sz="3200" b="1" dirty="0">
              <a:latin typeface="微軟正黑體" panose="020B0604030504040204" pitchFamily="34" charset="-120"/>
              <a:ea typeface="微軟正黑體" panose="020B0604030504040204" pitchFamily="34" charset="-120"/>
            </a:endParaRPr>
          </a:p>
          <a:p>
            <a:pPr marL="0" indent="0">
              <a:lnSpc>
                <a:spcPct val="150000"/>
              </a:lnSpc>
              <a:buNone/>
            </a:pPr>
            <a:r>
              <a:rPr lang="zh-TW" altLang="en-US" sz="3200" b="1" dirty="0">
                <a:latin typeface="微軟正黑體" panose="020B0604030504040204" pitchFamily="34" charset="-120"/>
                <a:ea typeface="微軟正黑體" panose="020B0604030504040204" pitchFamily="34" charset="-120"/>
              </a:rPr>
              <a:t>三、提醒與建議</a:t>
            </a:r>
            <a:endParaRPr lang="en-US" altLang="zh-TW" sz="3200" b="1" dirty="0">
              <a:latin typeface="微軟正黑體" panose="020B0604030504040204" pitchFamily="34" charset="-120"/>
              <a:ea typeface="微軟正黑體" panose="020B0604030504040204" pitchFamily="34" charset="-120"/>
            </a:endParaRPr>
          </a:p>
          <a:p>
            <a:pPr marL="0" indent="0">
              <a:lnSpc>
                <a:spcPct val="150000"/>
              </a:lnSpc>
              <a:buNone/>
            </a:pPr>
            <a:endParaRPr lang="en-US" altLang="zh-TW" sz="3200" b="1" dirty="0">
              <a:latin typeface="微軟正黑體" panose="020B0604030504040204" pitchFamily="34" charset="-120"/>
              <a:ea typeface="微軟正黑體" panose="020B0604030504040204" pitchFamily="34" charset="-120"/>
            </a:endParaRPr>
          </a:p>
          <a:p>
            <a:pPr marL="968375" lvl="1">
              <a:lnSpc>
                <a:spcPct val="150000"/>
              </a:lnSpc>
              <a:buFont typeface="Wingdings" panose="05000000000000000000" pitchFamily="2" charset="2"/>
              <a:buChar char="§"/>
            </a:pPr>
            <a:endParaRPr lang="en-US" altLang="zh-TW" sz="32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414698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8D5636D-3B26-47B9-84BD-B4439D185B9D}"/>
              </a:ext>
            </a:extLst>
          </p:cNvPr>
          <p:cNvSpPr>
            <a:spLocks noGrp="1"/>
          </p:cNvSpPr>
          <p:nvPr>
            <p:ph type="title"/>
          </p:nvPr>
        </p:nvSpPr>
        <p:spPr>
          <a:xfrm>
            <a:off x="252869" y="196398"/>
            <a:ext cx="7886700" cy="745217"/>
          </a:xfrm>
        </p:spPr>
        <p:txBody>
          <a:bodyPr/>
          <a:lstStyle/>
          <a:p>
            <a:r>
              <a:rPr lang="zh-TW" altLang="en-US" sz="3300" b="1" dirty="0">
                <a:solidFill>
                  <a:schemeClr val="accent6">
                    <a:lumMod val="50000"/>
                  </a:schemeClr>
                </a:solidFill>
                <a:latin typeface="微軟正黑體" panose="020B0604030504040204" pitchFamily="34" charset="-120"/>
                <a:ea typeface="微軟正黑體" panose="020B0604030504040204" pitchFamily="34" charset="-120"/>
              </a:rPr>
              <a:t>災害風險管理</a:t>
            </a:r>
            <a:endParaRPr lang="en-US" sz="3300" b="1" dirty="0">
              <a:solidFill>
                <a:schemeClr val="accent6">
                  <a:lumMod val="50000"/>
                </a:schemeClr>
              </a:solidFill>
              <a:latin typeface="微軟正黑體" panose="020B0604030504040204" pitchFamily="34" charset="-120"/>
              <a:ea typeface="微軟正黑體" panose="020B0604030504040204" pitchFamily="34" charset="-120"/>
            </a:endParaRPr>
          </a:p>
        </p:txBody>
      </p:sp>
      <p:cxnSp>
        <p:nvCxnSpPr>
          <p:cNvPr id="4" name="直線接點 5">
            <a:extLst>
              <a:ext uri="{FF2B5EF4-FFF2-40B4-BE49-F238E27FC236}">
                <a16:creationId xmlns:a16="http://schemas.microsoft.com/office/drawing/2014/main" xmlns="" id="{160D71A3-F906-433A-AD40-5EEC85D7EC5C}"/>
              </a:ext>
            </a:extLst>
          </p:cNvPr>
          <p:cNvCxnSpPr/>
          <p:nvPr/>
        </p:nvCxnSpPr>
        <p:spPr>
          <a:xfrm>
            <a:off x="252869" y="1041016"/>
            <a:ext cx="7980218" cy="27709"/>
          </a:xfrm>
          <a:prstGeom prst="line">
            <a:avLst/>
          </a:prstGeom>
          <a:ln/>
        </p:spPr>
        <p:style>
          <a:lnRef idx="3">
            <a:schemeClr val="accent2"/>
          </a:lnRef>
          <a:fillRef idx="0">
            <a:schemeClr val="accent2"/>
          </a:fillRef>
          <a:effectRef idx="2">
            <a:schemeClr val="accent2"/>
          </a:effectRef>
          <a:fontRef idx="minor">
            <a:schemeClr val="tx1"/>
          </a:fontRef>
        </p:style>
      </p:cxnSp>
      <p:sp>
        <p:nvSpPr>
          <p:cNvPr id="5" name="TextBox 4">
            <a:extLst>
              <a:ext uri="{FF2B5EF4-FFF2-40B4-BE49-F238E27FC236}">
                <a16:creationId xmlns:a16="http://schemas.microsoft.com/office/drawing/2014/main" xmlns="" id="{68165E1F-9179-4B07-9EF3-8825A888BF89}"/>
              </a:ext>
            </a:extLst>
          </p:cNvPr>
          <p:cNvSpPr txBox="1"/>
          <p:nvPr/>
        </p:nvSpPr>
        <p:spPr>
          <a:xfrm>
            <a:off x="599967" y="1318347"/>
            <a:ext cx="8200665" cy="553998"/>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srgbClr val="C00000"/>
                </a:solidFill>
                <a:effectLst/>
                <a:uLnTx/>
                <a:uFillTx/>
                <a:latin typeface="微軟正黑體" panose="020B0604030504040204" pitchFamily="34" charset="-120"/>
                <a:ea typeface="微軟正黑體" panose="020B0604030504040204" pitchFamily="34" charset="-120"/>
                <a:cs typeface="+mn-cs"/>
              </a:rPr>
              <a:t>災害風險</a:t>
            </a:r>
            <a:r>
              <a:rPr kumimoji="0" lang="en-US" altLang="zh-TW" sz="3600" b="1" i="0" u="none" strike="noStrike" kern="1200" cap="none" spc="0" normalizeH="0" baseline="0" noProof="0" dirty="0">
                <a:ln>
                  <a:noFill/>
                </a:ln>
                <a:solidFill>
                  <a:srgbClr val="C00000"/>
                </a:solidFill>
                <a:effectLst/>
                <a:uLnTx/>
                <a:uFillTx/>
                <a:latin typeface="微軟正黑體" panose="020B0604030504040204" pitchFamily="34" charset="-120"/>
                <a:ea typeface="微軟正黑體" panose="020B0604030504040204" pitchFamily="34" charset="-120"/>
                <a:cs typeface="+mn-cs"/>
              </a:rPr>
              <a:t>=</a:t>
            </a:r>
            <a:r>
              <a:rPr kumimoji="0" lang="zh-TW" altLang="en-US" sz="3600" b="1" i="0" u="none" strike="noStrike" kern="1200" cap="none" spc="0" normalizeH="0" baseline="0" noProof="0" dirty="0">
                <a:ln>
                  <a:noFill/>
                </a:ln>
                <a:solidFill>
                  <a:srgbClr val="C00000"/>
                </a:solidFill>
                <a:effectLst/>
                <a:uLnTx/>
                <a:uFillTx/>
                <a:latin typeface="微軟正黑體" panose="020B0604030504040204" pitchFamily="34" charset="-120"/>
                <a:ea typeface="微軟正黑體" panose="020B0604030504040204" pitchFamily="34" charset="-120"/>
                <a:cs typeface="+mn-cs"/>
              </a:rPr>
              <a:t>威脅</a:t>
            </a:r>
            <a:r>
              <a:rPr kumimoji="0" lang="en-US" altLang="zh-TW" sz="3600" b="1" i="0" u="none" strike="noStrike" kern="1200" cap="none" spc="0" normalizeH="0" baseline="0" noProof="0" dirty="0">
                <a:ln>
                  <a:noFill/>
                </a:ln>
                <a:solidFill>
                  <a:srgbClr val="C00000"/>
                </a:solidFill>
                <a:effectLst/>
                <a:uLnTx/>
                <a:uFillTx/>
                <a:latin typeface="微軟正黑體" panose="020B0604030504040204" pitchFamily="34" charset="-120"/>
                <a:ea typeface="微軟正黑體" panose="020B0604030504040204" pitchFamily="34" charset="-120"/>
                <a:cs typeface="+mn-cs"/>
              </a:rPr>
              <a:t>+</a:t>
            </a:r>
            <a:r>
              <a:rPr kumimoji="0" lang="zh-TW" altLang="en-US" sz="3600" b="1" i="0" u="none" strike="noStrike" kern="1200" cap="none" spc="0" normalizeH="0" baseline="0" noProof="0" dirty="0">
                <a:ln>
                  <a:noFill/>
                </a:ln>
                <a:solidFill>
                  <a:srgbClr val="C00000"/>
                </a:solidFill>
                <a:effectLst/>
                <a:uLnTx/>
                <a:uFillTx/>
                <a:latin typeface="微軟正黑體" panose="020B0604030504040204" pitchFamily="34" charset="-120"/>
                <a:ea typeface="微軟正黑體" panose="020B0604030504040204" pitchFamily="34" charset="-120"/>
                <a:cs typeface="+mn-cs"/>
              </a:rPr>
              <a:t>暴露量</a:t>
            </a:r>
            <a:r>
              <a:rPr kumimoji="0" lang="en-US" altLang="zh-TW" sz="3600" b="1" i="0" u="none" strike="noStrike" kern="1200" cap="none" spc="0" normalizeH="0" baseline="0" noProof="0" dirty="0">
                <a:ln>
                  <a:noFill/>
                </a:ln>
                <a:solidFill>
                  <a:srgbClr val="C00000"/>
                </a:solidFill>
                <a:effectLst/>
                <a:uLnTx/>
                <a:uFillTx/>
                <a:latin typeface="微軟正黑體" panose="020B0604030504040204" pitchFamily="34" charset="-120"/>
                <a:ea typeface="微軟正黑體" panose="020B0604030504040204" pitchFamily="34" charset="-120"/>
                <a:cs typeface="+mn-cs"/>
              </a:rPr>
              <a:t>+</a:t>
            </a:r>
            <a:r>
              <a:rPr kumimoji="0" lang="zh-TW" altLang="en-US" sz="3600" b="1" i="0" u="none" strike="noStrike" kern="1200" cap="none" spc="0" normalizeH="0" baseline="0" noProof="0" dirty="0">
                <a:ln>
                  <a:noFill/>
                </a:ln>
                <a:solidFill>
                  <a:srgbClr val="C00000"/>
                </a:solidFill>
                <a:effectLst/>
                <a:uLnTx/>
                <a:uFillTx/>
                <a:latin typeface="微軟正黑體" panose="020B0604030504040204" pitchFamily="34" charset="-120"/>
                <a:ea typeface="微軟正黑體" panose="020B0604030504040204" pitchFamily="34" charset="-120"/>
                <a:cs typeface="+mn-cs"/>
              </a:rPr>
              <a:t>脆弱度</a:t>
            </a:r>
            <a:r>
              <a:rPr kumimoji="0" lang="en-US" altLang="zh-TW" sz="3600" b="1" i="0" u="none" strike="noStrike" kern="1200" cap="none" spc="0" normalizeH="0" baseline="0" noProof="0" dirty="0">
                <a:ln>
                  <a:noFill/>
                </a:ln>
                <a:solidFill>
                  <a:srgbClr val="C00000"/>
                </a:solidFill>
                <a:effectLst/>
                <a:uLnTx/>
                <a:uFillTx/>
                <a:latin typeface="微軟正黑體" panose="020B0604030504040204" pitchFamily="34" charset="-120"/>
                <a:ea typeface="微軟正黑體" panose="020B0604030504040204" pitchFamily="34" charset="-120"/>
                <a:cs typeface="+mn-cs"/>
              </a:rPr>
              <a:t>+</a:t>
            </a:r>
            <a:r>
              <a:rPr kumimoji="0" lang="zh-TW" altLang="en-US" sz="3600" b="1" i="0" u="none" strike="noStrike" kern="1200" cap="none" spc="0" normalizeH="0" baseline="0" noProof="0" dirty="0">
                <a:ln>
                  <a:noFill/>
                </a:ln>
                <a:solidFill>
                  <a:srgbClr val="C00000"/>
                </a:solidFill>
                <a:effectLst/>
                <a:uLnTx/>
                <a:uFillTx/>
                <a:latin typeface="微軟正黑體" panose="020B0604030504040204" pitchFamily="34" charset="-120"/>
                <a:ea typeface="微軟正黑體" panose="020B0604030504040204" pitchFamily="34" charset="-120"/>
                <a:cs typeface="+mn-cs"/>
              </a:rPr>
              <a:t>衝擊 </a:t>
            </a:r>
            <a:r>
              <a:rPr kumimoji="0" lang="en-US" altLang="zh-TW" sz="3600" b="1" i="0" u="none" strike="noStrike" kern="1200" cap="none" spc="0" normalizeH="0" baseline="0" noProof="0" dirty="0">
                <a:ln>
                  <a:noFill/>
                </a:ln>
                <a:solidFill>
                  <a:srgbClr val="C00000"/>
                </a:solidFill>
                <a:effectLst/>
                <a:uLnTx/>
                <a:uFillTx/>
                <a:latin typeface="微軟正黑體" panose="020B0604030504040204" pitchFamily="34" charset="-120"/>
                <a:ea typeface="微軟正黑體" panose="020B0604030504040204" pitchFamily="34" charset="-120"/>
                <a:cs typeface="+mn-cs"/>
              </a:rPr>
              <a:t> </a:t>
            </a:r>
            <a:endParaRPr kumimoji="0" lang="en-US" sz="3600" b="1" i="0" u="none" strike="noStrike" kern="1200" cap="none" spc="0" normalizeH="0" baseline="0" noProof="0" dirty="0">
              <a:ln>
                <a:noFill/>
              </a:ln>
              <a:solidFill>
                <a:srgbClr val="C00000"/>
              </a:solidFill>
              <a:effectLst/>
              <a:uLnTx/>
              <a:uFillTx/>
              <a:latin typeface="微軟正黑體" panose="020B0604030504040204" pitchFamily="34" charset="-120"/>
              <a:ea typeface="微軟正黑體" panose="020B0604030504040204" pitchFamily="34" charset="-120"/>
              <a:cs typeface="+mn-cs"/>
            </a:endParaRPr>
          </a:p>
        </p:txBody>
      </p:sp>
      <p:grpSp>
        <p:nvGrpSpPr>
          <p:cNvPr id="9" name="Group 8">
            <a:extLst>
              <a:ext uri="{FF2B5EF4-FFF2-40B4-BE49-F238E27FC236}">
                <a16:creationId xmlns:a16="http://schemas.microsoft.com/office/drawing/2014/main" xmlns="" id="{CCAD1C51-4D71-43B1-874A-FC9B66A024EA}"/>
              </a:ext>
            </a:extLst>
          </p:cNvPr>
          <p:cNvGrpSpPr/>
          <p:nvPr/>
        </p:nvGrpSpPr>
        <p:grpSpPr>
          <a:xfrm>
            <a:off x="152119" y="3161406"/>
            <a:ext cx="2029047" cy="1848111"/>
            <a:chOff x="152119" y="3161406"/>
            <a:chExt cx="2029047" cy="1848111"/>
          </a:xfrm>
        </p:grpSpPr>
        <p:pic>
          <p:nvPicPr>
            <p:cNvPr id="6" name="Picture 5" descr="A picture containing small, speaker, animal&#10;&#10;Description automatically generated">
              <a:extLst>
                <a:ext uri="{FF2B5EF4-FFF2-40B4-BE49-F238E27FC236}">
                  <a16:creationId xmlns:a16="http://schemas.microsoft.com/office/drawing/2014/main" xmlns="" id="{AC1B97F0-8443-4F6B-927F-7E48EBFCD7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119" y="3561516"/>
              <a:ext cx="2029047" cy="1448001"/>
            </a:xfrm>
            <a:prstGeom prst="rect">
              <a:avLst/>
            </a:prstGeom>
          </p:spPr>
        </p:pic>
        <p:sp>
          <p:nvSpPr>
            <p:cNvPr id="7" name="TextBox 6">
              <a:extLst>
                <a:ext uri="{FF2B5EF4-FFF2-40B4-BE49-F238E27FC236}">
                  <a16:creationId xmlns:a16="http://schemas.microsoft.com/office/drawing/2014/main" xmlns="" id="{90B07EE9-F93A-4105-A68E-54AE0688FA20}"/>
                </a:ext>
              </a:extLst>
            </p:cNvPr>
            <p:cNvSpPr txBox="1"/>
            <p:nvPr/>
          </p:nvSpPr>
          <p:spPr>
            <a:xfrm>
              <a:off x="417078" y="3161406"/>
              <a:ext cx="1209177" cy="400110"/>
            </a:xfrm>
            <a:prstGeom prst="rect">
              <a:avLst/>
            </a:prstGeom>
            <a:noFill/>
          </p:spPr>
          <p:txBody>
            <a:bodyPr wrap="none" rtlCol="0">
              <a:spAutoFit/>
            </a:bodyPr>
            <a:lstStyle/>
            <a:p>
              <a:r>
                <a:rPr lang="en-US" altLang="zh-TW" sz="2000" b="1" dirty="0"/>
                <a:t>COVID-19</a:t>
              </a:r>
              <a:endParaRPr lang="en-US" sz="2000" b="1" dirty="0"/>
            </a:p>
          </p:txBody>
        </p:sp>
      </p:grpSp>
      <p:grpSp>
        <p:nvGrpSpPr>
          <p:cNvPr id="8" name="Group 7">
            <a:extLst>
              <a:ext uri="{FF2B5EF4-FFF2-40B4-BE49-F238E27FC236}">
                <a16:creationId xmlns:a16="http://schemas.microsoft.com/office/drawing/2014/main" xmlns="" id="{52EC83E4-219E-4673-BF42-01F43C9D03C9}"/>
              </a:ext>
            </a:extLst>
          </p:cNvPr>
          <p:cNvGrpSpPr/>
          <p:nvPr/>
        </p:nvGrpSpPr>
        <p:grpSpPr>
          <a:xfrm>
            <a:off x="2211355" y="2287280"/>
            <a:ext cx="4368346" cy="4110741"/>
            <a:chOff x="2211355" y="2287280"/>
            <a:chExt cx="4368346" cy="4110741"/>
          </a:xfrm>
        </p:grpSpPr>
        <p:pic>
          <p:nvPicPr>
            <p:cNvPr id="10" name="Picture 9" descr="A group of people posing for the camera&#10;&#10;Description automatically generated">
              <a:extLst>
                <a:ext uri="{FF2B5EF4-FFF2-40B4-BE49-F238E27FC236}">
                  <a16:creationId xmlns:a16="http://schemas.microsoft.com/office/drawing/2014/main" xmlns="" id="{B9A976D7-D454-43AF-8931-FD326DDF9F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0752" y="2287280"/>
              <a:ext cx="3299098" cy="1691845"/>
            </a:xfrm>
            <a:prstGeom prst="rect">
              <a:avLst/>
            </a:prstGeom>
          </p:spPr>
        </p:pic>
        <p:sp>
          <p:nvSpPr>
            <p:cNvPr id="13" name="TextBox 12">
              <a:extLst>
                <a:ext uri="{FF2B5EF4-FFF2-40B4-BE49-F238E27FC236}">
                  <a16:creationId xmlns:a16="http://schemas.microsoft.com/office/drawing/2014/main" xmlns="" id="{235EB5CE-7538-4932-80D3-847CA55D4072}"/>
                </a:ext>
              </a:extLst>
            </p:cNvPr>
            <p:cNvSpPr txBox="1"/>
            <p:nvPr/>
          </p:nvSpPr>
          <p:spPr>
            <a:xfrm>
              <a:off x="3590392" y="4150043"/>
              <a:ext cx="2093843" cy="400110"/>
            </a:xfrm>
            <a:prstGeom prst="rect">
              <a:avLst/>
            </a:prstGeom>
            <a:noFill/>
          </p:spPr>
          <p:txBody>
            <a:bodyPr wrap="none" rtlCol="0">
              <a:spAutoFit/>
            </a:bodyPr>
            <a:lstStyle/>
            <a:p>
              <a:r>
                <a:rPr lang="zh-TW" altLang="en-US" sz="2000" b="1" dirty="0">
                  <a:latin typeface="微軟正黑體" panose="020B0604030504040204" pitchFamily="34" charset="-120"/>
                  <a:ea typeface="微軟正黑體" panose="020B0604030504040204" pitchFamily="34" charset="-120"/>
                </a:rPr>
                <a:t>關鍵員工</a:t>
              </a:r>
              <a:r>
                <a:rPr lang="en-US" altLang="zh-TW" sz="2000" b="1" dirty="0">
                  <a:latin typeface="微軟正黑體" panose="020B0604030504040204" pitchFamily="34" charset="-120"/>
                  <a:ea typeface="微軟正黑體" panose="020B0604030504040204" pitchFamily="34" charset="-120"/>
                </a:rPr>
                <a:t>/</a:t>
              </a:r>
              <a:r>
                <a:rPr lang="zh-TW" altLang="en-US" sz="2000" b="1" dirty="0">
                  <a:latin typeface="微軟正黑體" panose="020B0604030504040204" pitchFamily="34" charset="-120"/>
                  <a:ea typeface="微軟正黑體" panose="020B0604030504040204" pitchFamily="34" charset="-120"/>
                </a:rPr>
                <a:t>供應鏈</a:t>
              </a:r>
              <a:endParaRPr lang="en-US" sz="2000" b="1" dirty="0">
                <a:latin typeface="微軟正黑體" panose="020B0604030504040204" pitchFamily="34" charset="-120"/>
                <a:ea typeface="微軟正黑體" panose="020B0604030504040204" pitchFamily="34" charset="-120"/>
              </a:endParaRPr>
            </a:p>
          </p:txBody>
        </p:sp>
        <p:pic>
          <p:nvPicPr>
            <p:cNvPr id="18" name="Picture 17" descr="A picture containing drawing&#10;&#10;Description automatically generated">
              <a:extLst>
                <a:ext uri="{FF2B5EF4-FFF2-40B4-BE49-F238E27FC236}">
                  <a16:creationId xmlns:a16="http://schemas.microsoft.com/office/drawing/2014/main" xmlns="" id="{A522FA2A-E993-4A42-923A-18EB6BEE90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20900" y="4643914"/>
              <a:ext cx="3758801" cy="1754107"/>
            </a:xfrm>
            <a:prstGeom prst="rect">
              <a:avLst/>
            </a:prstGeom>
          </p:spPr>
        </p:pic>
        <p:sp>
          <p:nvSpPr>
            <p:cNvPr id="20" name="Arrow: Striped Right 19">
              <a:extLst>
                <a:ext uri="{FF2B5EF4-FFF2-40B4-BE49-F238E27FC236}">
                  <a16:creationId xmlns:a16="http://schemas.microsoft.com/office/drawing/2014/main" xmlns="" id="{533426DB-C76C-473D-A456-3579FBD28E12}"/>
                </a:ext>
              </a:extLst>
            </p:cNvPr>
            <p:cNvSpPr/>
            <p:nvPr/>
          </p:nvSpPr>
          <p:spPr>
            <a:xfrm>
              <a:off x="2211355" y="3979125"/>
              <a:ext cx="683354" cy="571028"/>
            </a:xfrm>
            <a:prstGeom prst="stripedRightArrow">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grpSp>
      <p:grpSp>
        <p:nvGrpSpPr>
          <p:cNvPr id="3" name="Group 2">
            <a:extLst>
              <a:ext uri="{FF2B5EF4-FFF2-40B4-BE49-F238E27FC236}">
                <a16:creationId xmlns:a16="http://schemas.microsoft.com/office/drawing/2014/main" xmlns="" id="{2DD8DED3-2A5C-48B4-9DFB-7C0CD403245F}"/>
              </a:ext>
            </a:extLst>
          </p:cNvPr>
          <p:cNvGrpSpPr/>
          <p:nvPr/>
        </p:nvGrpSpPr>
        <p:grpSpPr>
          <a:xfrm>
            <a:off x="6430406" y="3184982"/>
            <a:ext cx="2433978" cy="2224645"/>
            <a:chOff x="6430406" y="3184982"/>
            <a:chExt cx="2433978" cy="2224645"/>
          </a:xfrm>
        </p:grpSpPr>
        <p:pic>
          <p:nvPicPr>
            <p:cNvPr id="15" name="Picture 14" descr="A stop sign&#10;&#10;Description automatically generated">
              <a:extLst>
                <a:ext uri="{FF2B5EF4-FFF2-40B4-BE49-F238E27FC236}">
                  <a16:creationId xmlns:a16="http://schemas.microsoft.com/office/drawing/2014/main" xmlns="" id="{133B1B62-D816-438B-8E85-C1F947C749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43949" y="3184982"/>
              <a:ext cx="1720435" cy="1720435"/>
            </a:xfrm>
            <a:prstGeom prst="rect">
              <a:avLst/>
            </a:prstGeom>
          </p:spPr>
        </p:pic>
        <p:sp>
          <p:nvSpPr>
            <p:cNvPr id="16" name="TextBox 15">
              <a:extLst>
                <a:ext uri="{FF2B5EF4-FFF2-40B4-BE49-F238E27FC236}">
                  <a16:creationId xmlns:a16="http://schemas.microsoft.com/office/drawing/2014/main" xmlns="" id="{E3D89925-D508-4119-BA5A-CE30A77E4DA9}"/>
                </a:ext>
              </a:extLst>
            </p:cNvPr>
            <p:cNvSpPr txBox="1"/>
            <p:nvPr/>
          </p:nvSpPr>
          <p:spPr>
            <a:xfrm>
              <a:off x="7305096" y="5009517"/>
              <a:ext cx="1398140" cy="400110"/>
            </a:xfrm>
            <a:prstGeom prst="rect">
              <a:avLst/>
            </a:prstGeom>
            <a:noFill/>
          </p:spPr>
          <p:txBody>
            <a:bodyPr wrap="none" rtlCol="0">
              <a:spAutoFit/>
            </a:bodyPr>
            <a:lstStyle/>
            <a:p>
              <a:r>
                <a:rPr lang="zh-TW" altLang="en-US" sz="2000" b="1" dirty="0">
                  <a:solidFill>
                    <a:srgbClr val="C00000"/>
                  </a:solidFill>
                  <a:latin typeface="微軟正黑體" panose="020B0604030504040204" pitchFamily="34" charset="-120"/>
                  <a:ea typeface="微軟正黑體" panose="020B0604030504040204" pitchFamily="34" charset="-120"/>
                </a:rPr>
                <a:t>營運中斷 </a:t>
              </a:r>
              <a:r>
                <a:rPr lang="en-US" altLang="zh-TW" sz="2000" b="1" dirty="0">
                  <a:solidFill>
                    <a:srgbClr val="C00000"/>
                  </a:solidFill>
                  <a:latin typeface="微軟正黑體" panose="020B0604030504040204" pitchFamily="34" charset="-120"/>
                  <a:ea typeface="微軟正黑體" panose="020B0604030504040204" pitchFamily="34" charset="-120"/>
                </a:rPr>
                <a:t>?</a:t>
              </a:r>
              <a:endParaRPr lang="en-US" sz="2000" b="1" dirty="0">
                <a:solidFill>
                  <a:srgbClr val="C00000"/>
                </a:solidFill>
                <a:latin typeface="微軟正黑體" panose="020B0604030504040204" pitchFamily="34" charset="-120"/>
                <a:ea typeface="微軟正黑體" panose="020B0604030504040204" pitchFamily="34" charset="-120"/>
              </a:endParaRPr>
            </a:p>
          </p:txBody>
        </p:sp>
        <p:sp>
          <p:nvSpPr>
            <p:cNvPr id="21" name="Arrow: Striped Right 20">
              <a:extLst>
                <a:ext uri="{FF2B5EF4-FFF2-40B4-BE49-F238E27FC236}">
                  <a16:creationId xmlns:a16="http://schemas.microsoft.com/office/drawing/2014/main" xmlns="" id="{41BAC1A3-FAA7-4AB3-B629-7CD3C99B1AA3}"/>
                </a:ext>
              </a:extLst>
            </p:cNvPr>
            <p:cNvSpPr/>
            <p:nvPr/>
          </p:nvSpPr>
          <p:spPr>
            <a:xfrm>
              <a:off x="6430406" y="4014823"/>
              <a:ext cx="683354" cy="571028"/>
            </a:xfrm>
            <a:prstGeom prst="stripedRightArrow">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grpSp>
    </p:spTree>
    <p:extLst>
      <p:ext uri="{BB962C8B-B14F-4D97-AF65-F5344CB8AC3E}">
        <p14:creationId xmlns:p14="http://schemas.microsoft.com/office/powerpoint/2010/main" val="4202180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1"/>
          <p:cNvSpPr>
            <a:spLocks noGrp="1"/>
          </p:cNvSpPr>
          <p:nvPr>
            <p:ph type="title"/>
          </p:nvPr>
        </p:nvSpPr>
        <p:spPr>
          <a:xfrm>
            <a:off x="306992" y="115315"/>
            <a:ext cx="6923112" cy="720080"/>
          </a:xfrm>
        </p:spPr>
        <p:txBody>
          <a:bodyPr>
            <a:normAutofit/>
          </a:bodyPr>
          <a:lstStyle/>
          <a:p>
            <a:r>
              <a:rPr lang="zh-TW" altLang="en-US" sz="3200" b="1" dirty="0">
                <a:solidFill>
                  <a:schemeClr val="accent6">
                    <a:lumMod val="50000"/>
                  </a:schemeClr>
                </a:solidFill>
                <a:latin typeface="微軟正黑體" panose="020B0604030504040204" pitchFamily="34" charset="-120"/>
                <a:ea typeface="微軟正黑體" panose="020B0604030504040204" pitchFamily="34" charset="-120"/>
              </a:rPr>
              <a:t>一、持續營運管理重點</a:t>
            </a:r>
            <a:endParaRPr lang="en-US" altLang="zh-TW" sz="3200" b="1" dirty="0">
              <a:solidFill>
                <a:schemeClr val="accent6">
                  <a:lumMod val="50000"/>
                </a:schemeClr>
              </a:solidFill>
              <a:latin typeface="微軟正黑體" panose="020B0604030504040204" pitchFamily="34" charset="-120"/>
              <a:ea typeface="微軟正黑體" panose="020B0604030504040204" pitchFamily="34" charset="-120"/>
            </a:endParaRPr>
          </a:p>
        </p:txBody>
      </p:sp>
      <p:sp>
        <p:nvSpPr>
          <p:cNvPr id="19" name="投影片編號版面配置區 1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89CDA8-3CCE-4FFD-AB61-7829AA7BC8D3}"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22" name="Content Placeholder 21">
            <a:extLst>
              <a:ext uri="{FF2B5EF4-FFF2-40B4-BE49-F238E27FC236}">
                <a16:creationId xmlns:a16="http://schemas.microsoft.com/office/drawing/2014/main" xmlns="" id="{CF4314F5-42C9-4AC5-A997-E334171F151E}"/>
              </a:ext>
            </a:extLst>
          </p:cNvPr>
          <p:cNvSpPr>
            <a:spLocks noGrp="1"/>
          </p:cNvSpPr>
          <p:nvPr>
            <p:ph idx="1"/>
          </p:nvPr>
        </p:nvSpPr>
        <p:spPr>
          <a:xfrm>
            <a:off x="306992" y="1770971"/>
            <a:ext cx="8519767" cy="4767942"/>
          </a:xfrm>
        </p:spPr>
        <p:txBody>
          <a:bodyPr>
            <a:normAutofit/>
          </a:bodyPr>
          <a:lstStyle/>
          <a:p>
            <a:pPr>
              <a:lnSpc>
                <a:spcPct val="150000"/>
              </a:lnSpc>
            </a:pPr>
            <a:r>
              <a:rPr lang="zh-TW" altLang="en-US" sz="2600" dirty="0">
                <a:latin typeface="微軟正黑體" panose="020B0604030504040204" pitchFamily="34" charset="-120"/>
                <a:ea typeface="微軟正黑體" panose="020B0604030504040204" pitchFamily="34" charset="-120"/>
              </a:rPr>
              <a:t>當災害事故發生時，能夠維持企業的基本營運，或是能夠在可容忍的時間內恢復企業基本營運的管理手段。</a:t>
            </a:r>
            <a:endParaRPr lang="en-US" altLang="zh-TW" sz="2600" dirty="0">
              <a:latin typeface="微軟正黑體" panose="020B0604030504040204" pitchFamily="34" charset="-120"/>
              <a:ea typeface="微軟正黑體" panose="020B0604030504040204" pitchFamily="34" charset="-120"/>
            </a:endParaRPr>
          </a:p>
          <a:p>
            <a:pPr>
              <a:lnSpc>
                <a:spcPct val="150000"/>
              </a:lnSpc>
            </a:pPr>
            <a:r>
              <a:rPr lang="zh-TW" altLang="en-US" sz="2600" dirty="0">
                <a:latin typeface="微軟正黑體" panose="020B0604030504040204" pitchFamily="34" charset="-120"/>
                <a:ea typeface="微軟正黑體" panose="020B0604030504040204" pitchFamily="34" charset="-120"/>
              </a:rPr>
              <a:t>不論</a:t>
            </a:r>
            <a:r>
              <a:rPr lang="en-US" altLang="zh-TW" sz="2600" dirty="0">
                <a:latin typeface="微軟正黑體" panose="020B0604030504040204" pitchFamily="34" charset="-120"/>
                <a:ea typeface="微軟正黑體" panose="020B0604030504040204" pitchFamily="34" charset="-120"/>
              </a:rPr>
              <a:t>COVID-19</a:t>
            </a:r>
            <a:r>
              <a:rPr lang="zh-TW" altLang="en-US" sz="2600" dirty="0">
                <a:latin typeface="微軟正黑體" panose="020B0604030504040204" pitchFamily="34" charset="-120"/>
                <a:ea typeface="微軟正黑體" panose="020B0604030504040204" pitchFamily="34" charset="-120"/>
              </a:rPr>
              <a:t>的威脅情況如何，都可能影響企業營運甚至中斷，因此要評估各種可能的衝擊情境，預先擬定因應對策與計畫，能夠幫助企業維持基本營運或是更快地恢復營運。</a:t>
            </a:r>
            <a:endParaRPr lang="en-US" altLang="zh-TW" sz="2600" dirty="0">
              <a:latin typeface="微軟正黑體" panose="020B0604030504040204" pitchFamily="34" charset="-120"/>
              <a:ea typeface="微軟正黑體" panose="020B0604030504040204" pitchFamily="34" charset="-120"/>
            </a:endParaRPr>
          </a:p>
          <a:p>
            <a:pPr>
              <a:lnSpc>
                <a:spcPct val="150000"/>
              </a:lnSpc>
            </a:pPr>
            <a:endParaRPr lang="en-US" altLang="zh-TW" sz="2600" dirty="0">
              <a:latin typeface="微軟正黑體" panose="020B0604030504040204" pitchFamily="34" charset="-120"/>
              <a:ea typeface="微軟正黑體" panose="020B0604030504040204" pitchFamily="34" charset="-120"/>
            </a:endParaRPr>
          </a:p>
          <a:p>
            <a:pPr>
              <a:lnSpc>
                <a:spcPct val="150000"/>
              </a:lnSpc>
            </a:pPr>
            <a:endParaRPr lang="en-US" sz="2600" dirty="0">
              <a:latin typeface="微軟正黑體" panose="020B0604030504040204" pitchFamily="34" charset="-120"/>
              <a:ea typeface="微軟正黑體" panose="020B0604030504040204" pitchFamily="34" charset="-120"/>
            </a:endParaRPr>
          </a:p>
        </p:txBody>
      </p:sp>
      <p:sp>
        <p:nvSpPr>
          <p:cNvPr id="5" name="標題 1">
            <a:extLst>
              <a:ext uri="{FF2B5EF4-FFF2-40B4-BE49-F238E27FC236}">
                <a16:creationId xmlns:a16="http://schemas.microsoft.com/office/drawing/2014/main" xmlns="" id="{40255203-3A91-4244-A938-3B977B341C5E}"/>
              </a:ext>
            </a:extLst>
          </p:cNvPr>
          <p:cNvSpPr txBox="1">
            <a:spLocks/>
          </p:cNvSpPr>
          <p:nvPr/>
        </p:nvSpPr>
        <p:spPr>
          <a:xfrm>
            <a:off x="306992" y="943143"/>
            <a:ext cx="6923112" cy="72008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zh-TW" altLang="en-US" sz="2800" b="1" dirty="0">
                <a:solidFill>
                  <a:schemeClr val="accent6">
                    <a:lumMod val="50000"/>
                  </a:schemeClr>
                </a:solidFill>
                <a:latin typeface="微軟正黑體" panose="020B0604030504040204" pitchFamily="34" charset="-120"/>
                <a:ea typeface="微軟正黑體" panose="020B0604030504040204" pitchFamily="34" charset="-120"/>
              </a:rPr>
              <a:t>持續營運管理</a:t>
            </a:r>
            <a:r>
              <a:rPr lang="en-US" altLang="zh-TW" sz="2800" b="1" dirty="0">
                <a:solidFill>
                  <a:schemeClr val="accent6">
                    <a:lumMod val="50000"/>
                  </a:schemeClr>
                </a:solidFill>
                <a:latin typeface="微軟正黑體" panose="020B0604030504040204" pitchFamily="34" charset="-120"/>
                <a:ea typeface="微軟正黑體" panose="020B0604030504040204" pitchFamily="34" charset="-120"/>
              </a:rPr>
              <a:t>:</a:t>
            </a:r>
          </a:p>
        </p:txBody>
      </p:sp>
      <p:sp>
        <p:nvSpPr>
          <p:cNvPr id="6" name="矩形 6">
            <a:extLst>
              <a:ext uri="{FF2B5EF4-FFF2-40B4-BE49-F238E27FC236}">
                <a16:creationId xmlns:a16="http://schemas.microsoft.com/office/drawing/2014/main" xmlns="" id="{8CC4AB38-00E8-4829-BC25-6C2948F5842C}"/>
              </a:ext>
            </a:extLst>
          </p:cNvPr>
          <p:cNvSpPr/>
          <p:nvPr/>
        </p:nvSpPr>
        <p:spPr>
          <a:xfrm>
            <a:off x="108519" y="6481293"/>
            <a:ext cx="9035481" cy="375872"/>
          </a:xfrm>
          <a:prstGeom prst="rect">
            <a:avLst/>
          </a:prstGeom>
        </p:spPr>
        <p:txBody>
          <a:bodyPr wrap="square">
            <a:spAutoFit/>
          </a:bodyPr>
          <a:lstStyle/>
          <a:p>
            <a:pPr algn="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382374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fade">
                                      <p:cBhvr>
                                        <p:cTn id="7" dur="500"/>
                                        <p:tgtEl>
                                          <p:spTgt spid="2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xEl>
                                              <p:pRg st="1" end="1"/>
                                            </p:txEl>
                                          </p:spTgt>
                                        </p:tgtEl>
                                        <p:attrNameLst>
                                          <p:attrName>style.visibility</p:attrName>
                                        </p:attrNameLst>
                                      </p:cBhvr>
                                      <p:to>
                                        <p:strVal val="visible"/>
                                      </p:to>
                                    </p:set>
                                    <p:animEffect transition="in" filter="fade">
                                      <p:cBhvr>
                                        <p:cTn id="12" dur="500"/>
                                        <p:tgtEl>
                                          <p:spTgt spid="2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線接點 42"/>
          <p:cNvCxnSpPr/>
          <p:nvPr/>
        </p:nvCxnSpPr>
        <p:spPr>
          <a:xfrm>
            <a:off x="1222941" y="4589238"/>
            <a:ext cx="6894385" cy="12700"/>
          </a:xfrm>
          <a:prstGeom prst="bentConnector3">
            <a:avLst>
              <a:gd name="adj1" fmla="val 50000"/>
            </a:avLst>
          </a:prstGeom>
          <a:ln w="22225">
            <a:solidFill>
              <a:schemeClr val="bg1">
                <a:lumMod val="50000"/>
              </a:schemeClr>
            </a:solidFill>
            <a:prstDash val="sysDot"/>
            <a:tailEnd type="oval" w="lg" len="lg"/>
          </a:ln>
        </p:spPr>
        <p:style>
          <a:lnRef idx="1">
            <a:schemeClr val="accent1"/>
          </a:lnRef>
          <a:fillRef idx="0">
            <a:schemeClr val="accent1"/>
          </a:fillRef>
          <a:effectRef idx="0">
            <a:schemeClr val="accent1"/>
          </a:effectRef>
          <a:fontRef idx="minor">
            <a:schemeClr val="tx1"/>
          </a:fontRef>
        </p:style>
      </p:cxnSp>
      <p:cxnSp>
        <p:nvCxnSpPr>
          <p:cNvPr id="5" name="直線接點 42"/>
          <p:cNvCxnSpPr/>
          <p:nvPr/>
        </p:nvCxnSpPr>
        <p:spPr>
          <a:xfrm>
            <a:off x="1222941" y="3148666"/>
            <a:ext cx="6765814" cy="0"/>
          </a:xfrm>
          <a:prstGeom prst="straightConnector1">
            <a:avLst/>
          </a:prstGeom>
          <a:ln w="22225" cmpd="sng">
            <a:solidFill>
              <a:srgbClr val="C00000"/>
            </a:solidFill>
            <a:prstDash val="lgDash"/>
            <a:tailEnd type="none" w="lg" len="lg"/>
          </a:ln>
        </p:spPr>
        <p:style>
          <a:lnRef idx="1">
            <a:schemeClr val="accent1"/>
          </a:lnRef>
          <a:fillRef idx="0">
            <a:schemeClr val="accent1"/>
          </a:fillRef>
          <a:effectRef idx="0">
            <a:schemeClr val="accent1"/>
          </a:effectRef>
          <a:fontRef idx="minor">
            <a:schemeClr val="tx1"/>
          </a:fontRef>
        </p:style>
      </p:cxnSp>
      <p:grpSp>
        <p:nvGrpSpPr>
          <p:cNvPr id="6" name="群組 14"/>
          <p:cNvGrpSpPr/>
          <p:nvPr/>
        </p:nvGrpSpPr>
        <p:grpSpPr>
          <a:xfrm>
            <a:off x="1194366" y="3155273"/>
            <a:ext cx="6942010" cy="2670330"/>
            <a:chOff x="1106615" y="3158970"/>
            <a:chExt cx="6942010" cy="2670330"/>
          </a:xfrm>
        </p:grpSpPr>
        <p:sp>
          <p:nvSpPr>
            <p:cNvPr id="7" name="Line 5"/>
            <p:cNvSpPr>
              <a:spLocks noChangeShapeType="1"/>
            </p:cNvSpPr>
            <p:nvPr/>
          </p:nvSpPr>
          <p:spPr bwMode="auto">
            <a:xfrm>
              <a:off x="1106615" y="3158970"/>
              <a:ext cx="1391603" cy="1743"/>
            </a:xfrm>
            <a:prstGeom prst="line">
              <a:avLst/>
            </a:prstGeom>
            <a:ln w="50800" cmpd="sng">
              <a:headEnd/>
              <a:tailEnd type="none" w="med" len="med"/>
            </a:ln>
          </p:spPr>
          <p:style>
            <a:lnRef idx="3">
              <a:schemeClr val="accent2"/>
            </a:lnRef>
            <a:fillRef idx="0">
              <a:schemeClr val="accent2"/>
            </a:fillRef>
            <a:effectRef idx="2">
              <a:schemeClr val="accent2"/>
            </a:effectRef>
            <a:fontRef idx="minor">
              <a:schemeClr val="tx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cxnSp>
          <p:nvCxnSpPr>
            <p:cNvPr id="8" name="直線接點 16"/>
            <p:cNvCxnSpPr/>
            <p:nvPr/>
          </p:nvCxnSpPr>
          <p:spPr>
            <a:xfrm>
              <a:off x="2498218" y="3170238"/>
              <a:ext cx="0" cy="2653552"/>
            </a:xfrm>
            <a:prstGeom prst="line">
              <a:avLst/>
            </a:prstGeom>
            <a:ln w="50800" cmpd="sng"/>
          </p:spPr>
          <p:style>
            <a:lnRef idx="3">
              <a:schemeClr val="accent2"/>
            </a:lnRef>
            <a:fillRef idx="0">
              <a:schemeClr val="accent2"/>
            </a:fillRef>
            <a:effectRef idx="2">
              <a:schemeClr val="accent2"/>
            </a:effectRef>
            <a:fontRef idx="minor">
              <a:schemeClr val="tx1"/>
            </a:fontRef>
          </p:style>
        </p:cxnSp>
        <p:cxnSp>
          <p:nvCxnSpPr>
            <p:cNvPr id="9" name="直線接點 17"/>
            <p:cNvCxnSpPr>
              <a:endCxn id="10" idx="0"/>
            </p:cNvCxnSpPr>
            <p:nvPr/>
          </p:nvCxnSpPr>
          <p:spPr>
            <a:xfrm>
              <a:off x="2498218" y="5823790"/>
              <a:ext cx="2330957" cy="0"/>
            </a:xfrm>
            <a:prstGeom prst="line">
              <a:avLst/>
            </a:prstGeom>
            <a:ln w="50800" cmpd="sng"/>
          </p:spPr>
          <p:style>
            <a:lnRef idx="3">
              <a:schemeClr val="accent2"/>
            </a:lnRef>
            <a:fillRef idx="0">
              <a:schemeClr val="accent2"/>
            </a:fillRef>
            <a:effectRef idx="2">
              <a:schemeClr val="accent2"/>
            </a:effectRef>
            <a:fontRef idx="minor">
              <a:schemeClr val="tx1"/>
            </a:fontRef>
          </p:style>
        </p:cxnSp>
        <p:sp>
          <p:nvSpPr>
            <p:cNvPr id="10" name="手繪多邊形 18"/>
            <p:cNvSpPr/>
            <p:nvPr/>
          </p:nvSpPr>
          <p:spPr>
            <a:xfrm>
              <a:off x="4829175" y="3676650"/>
              <a:ext cx="3219450" cy="2152650"/>
            </a:xfrm>
            <a:custGeom>
              <a:avLst/>
              <a:gdLst>
                <a:gd name="connsiteX0" fmla="*/ 0 w 3219450"/>
                <a:gd name="connsiteY0" fmla="*/ 2152650 h 2152650"/>
                <a:gd name="connsiteX1" fmla="*/ 180975 w 3219450"/>
                <a:gd name="connsiteY1" fmla="*/ 1905000 h 2152650"/>
                <a:gd name="connsiteX2" fmla="*/ 381000 w 3219450"/>
                <a:gd name="connsiteY2" fmla="*/ 1704975 h 2152650"/>
                <a:gd name="connsiteX3" fmla="*/ 790575 w 3219450"/>
                <a:gd name="connsiteY3" fmla="*/ 1390650 h 2152650"/>
                <a:gd name="connsiteX4" fmla="*/ 1304925 w 3219450"/>
                <a:gd name="connsiteY4" fmla="*/ 1114425 h 2152650"/>
                <a:gd name="connsiteX5" fmla="*/ 2076450 w 3219450"/>
                <a:gd name="connsiteY5" fmla="*/ 904875 h 2152650"/>
                <a:gd name="connsiteX6" fmla="*/ 2409825 w 3219450"/>
                <a:gd name="connsiteY6" fmla="*/ 790575 h 2152650"/>
                <a:gd name="connsiteX7" fmla="*/ 2638425 w 3219450"/>
                <a:gd name="connsiteY7" fmla="*/ 676275 h 2152650"/>
                <a:gd name="connsiteX8" fmla="*/ 2867025 w 3219450"/>
                <a:gd name="connsiteY8" fmla="*/ 361950 h 2152650"/>
                <a:gd name="connsiteX9" fmla="*/ 3219450 w 3219450"/>
                <a:gd name="connsiteY9" fmla="*/ 0 h 215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19450" h="2152650">
                  <a:moveTo>
                    <a:pt x="0" y="2152650"/>
                  </a:moveTo>
                  <a:cubicBezTo>
                    <a:pt x="58737" y="2066131"/>
                    <a:pt x="117475" y="1979612"/>
                    <a:pt x="180975" y="1905000"/>
                  </a:cubicBezTo>
                  <a:cubicBezTo>
                    <a:pt x="244475" y="1830388"/>
                    <a:pt x="279400" y="1790700"/>
                    <a:pt x="381000" y="1704975"/>
                  </a:cubicBezTo>
                  <a:cubicBezTo>
                    <a:pt x="482600" y="1619250"/>
                    <a:pt x="636588" y="1489075"/>
                    <a:pt x="790575" y="1390650"/>
                  </a:cubicBezTo>
                  <a:cubicBezTo>
                    <a:pt x="944562" y="1292225"/>
                    <a:pt x="1090613" y="1195387"/>
                    <a:pt x="1304925" y="1114425"/>
                  </a:cubicBezTo>
                  <a:cubicBezTo>
                    <a:pt x="1519237" y="1033463"/>
                    <a:pt x="1892300" y="958850"/>
                    <a:pt x="2076450" y="904875"/>
                  </a:cubicBezTo>
                  <a:cubicBezTo>
                    <a:pt x="2260600" y="850900"/>
                    <a:pt x="2316163" y="828675"/>
                    <a:pt x="2409825" y="790575"/>
                  </a:cubicBezTo>
                  <a:cubicBezTo>
                    <a:pt x="2503487" y="752475"/>
                    <a:pt x="2562225" y="747712"/>
                    <a:pt x="2638425" y="676275"/>
                  </a:cubicBezTo>
                  <a:cubicBezTo>
                    <a:pt x="2714625" y="604837"/>
                    <a:pt x="2770188" y="474662"/>
                    <a:pt x="2867025" y="361950"/>
                  </a:cubicBezTo>
                  <a:cubicBezTo>
                    <a:pt x="2963863" y="249237"/>
                    <a:pt x="3091656" y="124618"/>
                    <a:pt x="3219450" y="0"/>
                  </a:cubicBezTo>
                </a:path>
              </a:pathLst>
            </a:custGeom>
            <a:ln w="50800" cmpd="sng"/>
          </p:spPr>
          <p:style>
            <a:lnRef idx="3">
              <a:schemeClr val="accent2"/>
            </a:lnRef>
            <a:fillRef idx="0">
              <a:schemeClr val="accent2"/>
            </a:fillRef>
            <a:effectRef idx="2">
              <a:schemeClr val="accent2"/>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grpSp>
      <p:sp>
        <p:nvSpPr>
          <p:cNvPr id="12" name="矩形 8"/>
          <p:cNvSpPr/>
          <p:nvPr/>
        </p:nvSpPr>
        <p:spPr>
          <a:xfrm>
            <a:off x="35496" y="6596360"/>
            <a:ext cx="8856984"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200" b="1" i="0" u="none" strike="noStrike" kern="1200" cap="none" spc="0" normalizeH="0" baseline="0" noProof="0" dirty="0">
                <a:ln>
                  <a:noFill/>
                </a:ln>
                <a:solidFill>
                  <a:prstClr val="black"/>
                </a:solidFill>
                <a:effectLst/>
                <a:uLnTx/>
                <a:uFillTx/>
                <a:latin typeface="Times New Roman" panose="02020603050405020304" pitchFamily="18" charset="0"/>
                <a:ea typeface="微軟正黑體" panose="020B0604030504040204" pitchFamily="34" charset="-120"/>
                <a:cs typeface="Times New Roman" panose="02020603050405020304" pitchFamily="18" charset="0"/>
              </a:rPr>
              <a:t>圖片來源：</a:t>
            </a:r>
            <a:r>
              <a:rPr kumimoji="0" lang="en-US" altLang="zh-TW" sz="1200" b="1" i="0" u="none" strike="noStrike" kern="1200" cap="none" spc="0" normalizeH="0" baseline="0" noProof="0" dirty="0">
                <a:ln>
                  <a:noFill/>
                </a:ln>
                <a:solidFill>
                  <a:prstClr val="black"/>
                </a:solidFill>
                <a:effectLst/>
                <a:uLnTx/>
                <a:uFillTx/>
                <a:latin typeface="Times New Roman" panose="02020603050405020304" pitchFamily="18" charset="0"/>
                <a:ea typeface="微軟正黑體" panose="020B0604030504040204" pitchFamily="34" charset="-120"/>
                <a:cs typeface="Times New Roman" panose="02020603050405020304" pitchFamily="18" charset="0"/>
              </a:rPr>
              <a:t>ISO 22313</a:t>
            </a:r>
            <a:endParaRPr kumimoji="0" lang="zh-TW" altLang="en-US" sz="1200" b="1" i="0" u="none" strike="noStrike" kern="1200" cap="none" spc="0" normalizeH="0" baseline="0" noProof="0" dirty="0">
              <a:ln>
                <a:noFill/>
              </a:ln>
              <a:solidFill>
                <a:prstClr val="black"/>
              </a:solidFill>
              <a:effectLst/>
              <a:uLnTx/>
              <a:uFillTx/>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13" name="Line 6"/>
          <p:cNvSpPr>
            <a:spLocks noChangeShapeType="1"/>
          </p:cNvSpPr>
          <p:nvPr/>
        </p:nvSpPr>
        <p:spPr bwMode="auto">
          <a:xfrm flipH="1" flipV="1">
            <a:off x="1194366" y="1317572"/>
            <a:ext cx="0" cy="4643272"/>
          </a:xfrm>
          <a:prstGeom prst="line">
            <a:avLst/>
          </a:prstGeom>
          <a:noFill/>
          <a:ln w="44450">
            <a:solidFill>
              <a:schemeClr val="tx1"/>
            </a:solidFill>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Line 6"/>
          <p:cNvSpPr>
            <a:spLocks noChangeShapeType="1"/>
          </p:cNvSpPr>
          <p:nvPr/>
        </p:nvSpPr>
        <p:spPr bwMode="auto">
          <a:xfrm flipV="1">
            <a:off x="1194366" y="5960844"/>
            <a:ext cx="7020780" cy="0"/>
          </a:xfrm>
          <a:prstGeom prst="line">
            <a:avLst/>
          </a:prstGeom>
          <a:noFill/>
          <a:ln w="44450">
            <a:solidFill>
              <a:schemeClr val="tx1"/>
            </a:solidFill>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0" name="向下箭號 36"/>
          <p:cNvSpPr/>
          <p:nvPr/>
        </p:nvSpPr>
        <p:spPr>
          <a:xfrm>
            <a:off x="2309744" y="1708918"/>
            <a:ext cx="552450" cy="888781"/>
          </a:xfrm>
          <a:prstGeom prst="downArrow">
            <a:avLst/>
          </a:prstGeom>
        </p:spPr>
        <p:style>
          <a:lnRef idx="1">
            <a:schemeClr val="accent2"/>
          </a:lnRef>
          <a:fillRef idx="3">
            <a:schemeClr val="accent2"/>
          </a:fillRef>
          <a:effectRef idx="2">
            <a:schemeClr val="accent2"/>
          </a:effectRef>
          <a:fontRef idx="minor">
            <a:schemeClr val="lt1"/>
          </a:fontRef>
        </p:style>
        <p:txBody>
          <a:bodyPr vert="ea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16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rPr>
              <a:t>事件</a:t>
            </a:r>
          </a:p>
        </p:txBody>
      </p:sp>
      <p:sp>
        <p:nvSpPr>
          <p:cNvPr id="33" name="文字方塊 45"/>
          <p:cNvSpPr txBox="1"/>
          <p:nvPr/>
        </p:nvSpPr>
        <p:spPr>
          <a:xfrm>
            <a:off x="628696" y="1317572"/>
            <a:ext cx="45380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營運水準</a:t>
            </a:r>
          </a:p>
        </p:txBody>
      </p:sp>
      <p:sp>
        <p:nvSpPr>
          <p:cNvPr id="34" name="文字方塊 46"/>
          <p:cNvSpPr txBox="1"/>
          <p:nvPr/>
        </p:nvSpPr>
        <p:spPr>
          <a:xfrm>
            <a:off x="7337324" y="6071219"/>
            <a:ext cx="877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時間</a:t>
            </a:r>
          </a:p>
        </p:txBody>
      </p:sp>
      <p:sp>
        <p:nvSpPr>
          <p:cNvPr id="45" name="矩形 19"/>
          <p:cNvSpPr/>
          <p:nvPr/>
        </p:nvSpPr>
        <p:spPr>
          <a:xfrm>
            <a:off x="7330317" y="4673078"/>
            <a:ext cx="1634171" cy="738161"/>
          </a:xfrm>
          <a:prstGeom prst="rect">
            <a:avLst/>
          </a:prstGeom>
          <a:solidFill>
            <a:schemeClr val="bg1"/>
          </a:solidFill>
          <a:ln>
            <a:noFill/>
          </a:ln>
          <a:effectLst/>
          <a:scene3d>
            <a:camera prst="orthographicFront"/>
            <a:lightRig rig="threePt" dir="t"/>
          </a:scene3d>
          <a:sp3d>
            <a:bevelT/>
          </a:sp3d>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最低可接受的運作</a:t>
            </a:r>
          </a:p>
        </p:txBody>
      </p:sp>
      <p:sp>
        <p:nvSpPr>
          <p:cNvPr id="19" name="Rectangular Callout 18"/>
          <p:cNvSpPr/>
          <p:nvPr/>
        </p:nvSpPr>
        <p:spPr>
          <a:xfrm>
            <a:off x="1409644" y="876268"/>
            <a:ext cx="1800200" cy="832650"/>
          </a:xfrm>
          <a:prstGeom prst="wedgeRectCallout">
            <a:avLst>
              <a:gd name="adj1" fmla="val -44185"/>
              <a:gd name="adj2" fmla="val 180135"/>
            </a:avLst>
          </a:prstGeom>
          <a:noFill/>
          <a:ln w="6350">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Anticipate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預防</a:t>
            </a:r>
            <a:r>
              <a:rPr kumimoji="0" lang="en-US" altLang="zh-TW"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a:t>
            </a:r>
            <a:r>
              <a:rPr kumimoji="0" lang="zh-TW" alt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準備</a:t>
            </a:r>
            <a:r>
              <a:rPr kumimoji="0" lang="en-US" altLang="zh-TW"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a:t>
            </a:r>
            <a:r>
              <a:rPr kumimoji="0" lang="en-US" sz="2000" b="0" i="0" u="none" strike="noStrike" kern="1200" cap="none" spc="0" normalizeH="0" baseline="0" noProof="0" dirty="0">
                <a:ln>
                  <a:noFill/>
                </a:ln>
                <a:solidFill>
                  <a:srgbClr val="0000CC"/>
                </a:solidFill>
                <a:effectLst/>
                <a:uLnTx/>
                <a:uFillTx/>
                <a:latin typeface="Calibri"/>
                <a:ea typeface="+mn-ea"/>
                <a:cs typeface="+mn-cs"/>
              </a:rPr>
              <a:t> </a:t>
            </a:r>
          </a:p>
        </p:txBody>
      </p:sp>
      <p:sp>
        <p:nvSpPr>
          <p:cNvPr id="31" name="Rectangular Callout 30"/>
          <p:cNvSpPr/>
          <p:nvPr/>
        </p:nvSpPr>
        <p:spPr>
          <a:xfrm>
            <a:off x="3468248" y="2264498"/>
            <a:ext cx="1991480" cy="812572"/>
          </a:xfrm>
          <a:prstGeom prst="wedgeRectCallout">
            <a:avLst>
              <a:gd name="adj1" fmla="val -84271"/>
              <a:gd name="adj2" fmla="val 176506"/>
            </a:avLst>
          </a:prstGeom>
          <a:solidFill>
            <a:schemeClr val="bg1"/>
          </a:solidFill>
          <a:ln w="6350"/>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Resist, Absorb</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減災</a:t>
            </a:r>
            <a:endParaRPr kumimoji="0" 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endParaRPr>
          </a:p>
        </p:txBody>
      </p:sp>
      <p:sp>
        <p:nvSpPr>
          <p:cNvPr id="32" name="Rectangular Callout 31"/>
          <p:cNvSpPr/>
          <p:nvPr/>
        </p:nvSpPr>
        <p:spPr>
          <a:xfrm>
            <a:off x="3063230" y="4629388"/>
            <a:ext cx="1771536" cy="1036539"/>
          </a:xfrm>
          <a:prstGeom prst="wedgeRectCallout">
            <a:avLst>
              <a:gd name="adj1" fmla="val -8305"/>
              <a:gd name="adj2" fmla="val 61564"/>
            </a:avLst>
          </a:prstGeom>
          <a:noFill/>
          <a:ln w="6350"/>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Response, Adapt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應變</a:t>
            </a:r>
            <a:endParaRPr kumimoji="0" 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endParaRPr>
          </a:p>
        </p:txBody>
      </p:sp>
      <p:sp>
        <p:nvSpPr>
          <p:cNvPr id="37" name="Rectangular Callout 36"/>
          <p:cNvSpPr/>
          <p:nvPr/>
        </p:nvSpPr>
        <p:spPr>
          <a:xfrm>
            <a:off x="5640883" y="3392191"/>
            <a:ext cx="1771536" cy="751376"/>
          </a:xfrm>
          <a:prstGeom prst="wedgeRectCallout">
            <a:avLst>
              <a:gd name="adj1" fmla="val -39392"/>
              <a:gd name="adj2" fmla="val 133995"/>
            </a:avLst>
          </a:prstGeom>
          <a:noFill/>
          <a:ln w="6350"/>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Recover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復原</a:t>
            </a:r>
            <a:endParaRPr kumimoji="0" 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endParaRPr>
          </a:p>
        </p:txBody>
      </p:sp>
      <p:sp>
        <p:nvSpPr>
          <p:cNvPr id="24" name="標題 1">
            <a:extLst>
              <a:ext uri="{FF2B5EF4-FFF2-40B4-BE49-F238E27FC236}">
                <a16:creationId xmlns:a16="http://schemas.microsoft.com/office/drawing/2014/main" xmlns="" id="{B919F059-65B1-4076-B13C-0F1CA3A99123}"/>
              </a:ext>
            </a:extLst>
          </p:cNvPr>
          <p:cNvSpPr>
            <a:spLocks noGrp="1"/>
          </p:cNvSpPr>
          <p:nvPr>
            <p:ph type="title"/>
          </p:nvPr>
        </p:nvSpPr>
        <p:spPr>
          <a:xfrm>
            <a:off x="306992" y="259634"/>
            <a:ext cx="6923112" cy="720080"/>
          </a:xfrm>
        </p:spPr>
        <p:txBody>
          <a:bodyPr>
            <a:normAutofit/>
          </a:bodyPr>
          <a:lstStyle/>
          <a:p>
            <a:r>
              <a:rPr lang="zh-TW" altLang="en-US" b="1" dirty="0">
                <a:solidFill>
                  <a:schemeClr val="accent6">
                    <a:lumMod val="50000"/>
                  </a:schemeClr>
                </a:solidFill>
                <a:latin typeface="微軟正黑體" panose="020B0604030504040204" pitchFamily="34" charset="-120"/>
                <a:ea typeface="微軟正黑體" panose="020B0604030504040204" pitchFamily="34" charset="-120"/>
              </a:rPr>
              <a:t>持續營運管理</a:t>
            </a:r>
            <a:r>
              <a:rPr lang="en-US" altLang="zh-TW" b="1" dirty="0">
                <a:solidFill>
                  <a:schemeClr val="accent6">
                    <a:lumMod val="50000"/>
                  </a:schemeClr>
                </a:solidFill>
                <a:latin typeface="微軟正黑體" panose="020B0604030504040204" pitchFamily="34" charset="-120"/>
                <a:ea typeface="微軟正黑體" panose="020B0604030504040204" pitchFamily="34" charset="-120"/>
              </a:rPr>
              <a:t>:</a:t>
            </a:r>
          </a:p>
        </p:txBody>
      </p:sp>
      <p:sp>
        <p:nvSpPr>
          <p:cNvPr id="21" name="矩形 6">
            <a:extLst>
              <a:ext uri="{FF2B5EF4-FFF2-40B4-BE49-F238E27FC236}">
                <a16:creationId xmlns:a16="http://schemas.microsoft.com/office/drawing/2014/main" xmlns="" id="{2E6E2B86-1B1D-4F5B-8FC6-A12C39E0CAA1}"/>
              </a:ext>
            </a:extLst>
          </p:cNvPr>
          <p:cNvSpPr/>
          <p:nvPr/>
        </p:nvSpPr>
        <p:spPr>
          <a:xfrm>
            <a:off x="108519" y="6481293"/>
            <a:ext cx="9035481" cy="375872"/>
          </a:xfrm>
          <a:prstGeom prst="rect">
            <a:avLst/>
          </a:prstGeom>
        </p:spPr>
        <p:txBody>
          <a:bodyPr wrap="square">
            <a:spAutoFit/>
          </a:bodyPr>
          <a:lstStyle/>
          <a:p>
            <a:pPr algn="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30797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12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9"/>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1"/>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2"/>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19" grpId="0" animBg="1"/>
      <p:bldP spid="31" grpId="0" animBg="1"/>
      <p:bldP spid="32" grpId="0" animBg="1"/>
      <p:bldP spid="3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線接點 42"/>
          <p:cNvCxnSpPr/>
          <p:nvPr/>
        </p:nvCxnSpPr>
        <p:spPr>
          <a:xfrm>
            <a:off x="1222941" y="4570584"/>
            <a:ext cx="6894385" cy="12700"/>
          </a:xfrm>
          <a:prstGeom prst="bentConnector3">
            <a:avLst>
              <a:gd name="adj1" fmla="val 50000"/>
            </a:avLst>
          </a:prstGeom>
          <a:ln w="22225">
            <a:solidFill>
              <a:schemeClr val="bg1">
                <a:lumMod val="50000"/>
              </a:schemeClr>
            </a:solidFill>
            <a:prstDash val="sysDot"/>
            <a:tailEnd type="oval" w="lg" len="lg"/>
          </a:ln>
        </p:spPr>
        <p:style>
          <a:lnRef idx="1">
            <a:schemeClr val="accent1"/>
          </a:lnRef>
          <a:fillRef idx="0">
            <a:schemeClr val="accent1"/>
          </a:fillRef>
          <a:effectRef idx="0">
            <a:schemeClr val="accent1"/>
          </a:effectRef>
          <a:fontRef idx="minor">
            <a:schemeClr val="tx1"/>
          </a:fontRef>
        </p:style>
      </p:cxnSp>
      <p:cxnSp>
        <p:nvCxnSpPr>
          <p:cNvPr id="5" name="直線接點 42"/>
          <p:cNvCxnSpPr/>
          <p:nvPr/>
        </p:nvCxnSpPr>
        <p:spPr>
          <a:xfrm>
            <a:off x="1222941" y="3130012"/>
            <a:ext cx="6765814" cy="0"/>
          </a:xfrm>
          <a:prstGeom prst="straightConnector1">
            <a:avLst/>
          </a:prstGeom>
          <a:ln w="22225" cmpd="sng">
            <a:solidFill>
              <a:srgbClr val="C00000"/>
            </a:solidFill>
            <a:prstDash val="lgDash"/>
            <a:tailEnd type="none" w="lg" len="lg"/>
          </a:ln>
        </p:spPr>
        <p:style>
          <a:lnRef idx="1">
            <a:schemeClr val="accent1"/>
          </a:lnRef>
          <a:fillRef idx="0">
            <a:schemeClr val="accent1"/>
          </a:fillRef>
          <a:effectRef idx="0">
            <a:schemeClr val="accent1"/>
          </a:effectRef>
          <a:fontRef idx="minor">
            <a:schemeClr val="tx1"/>
          </a:fontRef>
        </p:style>
      </p:cxnSp>
      <p:grpSp>
        <p:nvGrpSpPr>
          <p:cNvPr id="6" name="群組 14"/>
          <p:cNvGrpSpPr/>
          <p:nvPr/>
        </p:nvGrpSpPr>
        <p:grpSpPr>
          <a:xfrm>
            <a:off x="1194366" y="3136619"/>
            <a:ext cx="6942010" cy="2670330"/>
            <a:chOff x="1106615" y="3158970"/>
            <a:chExt cx="6942010" cy="2670330"/>
          </a:xfrm>
        </p:grpSpPr>
        <p:sp>
          <p:nvSpPr>
            <p:cNvPr id="7" name="Line 5"/>
            <p:cNvSpPr>
              <a:spLocks noChangeShapeType="1"/>
            </p:cNvSpPr>
            <p:nvPr/>
          </p:nvSpPr>
          <p:spPr bwMode="auto">
            <a:xfrm>
              <a:off x="1106615" y="3158970"/>
              <a:ext cx="1391603" cy="1743"/>
            </a:xfrm>
            <a:prstGeom prst="line">
              <a:avLst/>
            </a:prstGeom>
            <a:ln w="50800" cmpd="sng">
              <a:headEnd/>
              <a:tailEnd type="none" w="med" len="med"/>
            </a:ln>
          </p:spPr>
          <p:style>
            <a:lnRef idx="3">
              <a:schemeClr val="accent2"/>
            </a:lnRef>
            <a:fillRef idx="0">
              <a:schemeClr val="accent2"/>
            </a:fillRef>
            <a:effectRef idx="2">
              <a:schemeClr val="accent2"/>
            </a:effectRef>
            <a:fontRef idx="minor">
              <a:schemeClr val="tx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cxnSp>
          <p:nvCxnSpPr>
            <p:cNvPr id="8" name="直線接點 16"/>
            <p:cNvCxnSpPr/>
            <p:nvPr/>
          </p:nvCxnSpPr>
          <p:spPr>
            <a:xfrm>
              <a:off x="2498218" y="3170238"/>
              <a:ext cx="0" cy="2653552"/>
            </a:xfrm>
            <a:prstGeom prst="line">
              <a:avLst/>
            </a:prstGeom>
            <a:ln w="50800" cmpd="sng"/>
          </p:spPr>
          <p:style>
            <a:lnRef idx="3">
              <a:schemeClr val="accent2"/>
            </a:lnRef>
            <a:fillRef idx="0">
              <a:schemeClr val="accent2"/>
            </a:fillRef>
            <a:effectRef idx="2">
              <a:schemeClr val="accent2"/>
            </a:effectRef>
            <a:fontRef idx="minor">
              <a:schemeClr val="tx1"/>
            </a:fontRef>
          </p:style>
        </p:cxnSp>
        <p:cxnSp>
          <p:nvCxnSpPr>
            <p:cNvPr id="9" name="直線接點 17"/>
            <p:cNvCxnSpPr>
              <a:endCxn id="10" idx="0"/>
            </p:cNvCxnSpPr>
            <p:nvPr/>
          </p:nvCxnSpPr>
          <p:spPr>
            <a:xfrm>
              <a:off x="2498218" y="5823790"/>
              <a:ext cx="2330957" cy="0"/>
            </a:xfrm>
            <a:prstGeom prst="line">
              <a:avLst/>
            </a:prstGeom>
            <a:ln w="50800" cmpd="sng"/>
          </p:spPr>
          <p:style>
            <a:lnRef idx="3">
              <a:schemeClr val="accent2"/>
            </a:lnRef>
            <a:fillRef idx="0">
              <a:schemeClr val="accent2"/>
            </a:fillRef>
            <a:effectRef idx="2">
              <a:schemeClr val="accent2"/>
            </a:effectRef>
            <a:fontRef idx="minor">
              <a:schemeClr val="tx1"/>
            </a:fontRef>
          </p:style>
        </p:cxnSp>
        <p:sp>
          <p:nvSpPr>
            <p:cNvPr id="10" name="手繪多邊形 18"/>
            <p:cNvSpPr/>
            <p:nvPr/>
          </p:nvSpPr>
          <p:spPr>
            <a:xfrm>
              <a:off x="4829175" y="3676650"/>
              <a:ext cx="3219450" cy="2152650"/>
            </a:xfrm>
            <a:custGeom>
              <a:avLst/>
              <a:gdLst>
                <a:gd name="connsiteX0" fmla="*/ 0 w 3219450"/>
                <a:gd name="connsiteY0" fmla="*/ 2152650 h 2152650"/>
                <a:gd name="connsiteX1" fmla="*/ 180975 w 3219450"/>
                <a:gd name="connsiteY1" fmla="*/ 1905000 h 2152650"/>
                <a:gd name="connsiteX2" fmla="*/ 381000 w 3219450"/>
                <a:gd name="connsiteY2" fmla="*/ 1704975 h 2152650"/>
                <a:gd name="connsiteX3" fmla="*/ 790575 w 3219450"/>
                <a:gd name="connsiteY3" fmla="*/ 1390650 h 2152650"/>
                <a:gd name="connsiteX4" fmla="*/ 1304925 w 3219450"/>
                <a:gd name="connsiteY4" fmla="*/ 1114425 h 2152650"/>
                <a:gd name="connsiteX5" fmla="*/ 2076450 w 3219450"/>
                <a:gd name="connsiteY5" fmla="*/ 904875 h 2152650"/>
                <a:gd name="connsiteX6" fmla="*/ 2409825 w 3219450"/>
                <a:gd name="connsiteY6" fmla="*/ 790575 h 2152650"/>
                <a:gd name="connsiteX7" fmla="*/ 2638425 w 3219450"/>
                <a:gd name="connsiteY7" fmla="*/ 676275 h 2152650"/>
                <a:gd name="connsiteX8" fmla="*/ 2867025 w 3219450"/>
                <a:gd name="connsiteY8" fmla="*/ 361950 h 2152650"/>
                <a:gd name="connsiteX9" fmla="*/ 3219450 w 3219450"/>
                <a:gd name="connsiteY9" fmla="*/ 0 h 215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19450" h="2152650">
                  <a:moveTo>
                    <a:pt x="0" y="2152650"/>
                  </a:moveTo>
                  <a:cubicBezTo>
                    <a:pt x="58737" y="2066131"/>
                    <a:pt x="117475" y="1979612"/>
                    <a:pt x="180975" y="1905000"/>
                  </a:cubicBezTo>
                  <a:cubicBezTo>
                    <a:pt x="244475" y="1830388"/>
                    <a:pt x="279400" y="1790700"/>
                    <a:pt x="381000" y="1704975"/>
                  </a:cubicBezTo>
                  <a:cubicBezTo>
                    <a:pt x="482600" y="1619250"/>
                    <a:pt x="636588" y="1489075"/>
                    <a:pt x="790575" y="1390650"/>
                  </a:cubicBezTo>
                  <a:cubicBezTo>
                    <a:pt x="944562" y="1292225"/>
                    <a:pt x="1090613" y="1195387"/>
                    <a:pt x="1304925" y="1114425"/>
                  </a:cubicBezTo>
                  <a:cubicBezTo>
                    <a:pt x="1519237" y="1033463"/>
                    <a:pt x="1892300" y="958850"/>
                    <a:pt x="2076450" y="904875"/>
                  </a:cubicBezTo>
                  <a:cubicBezTo>
                    <a:pt x="2260600" y="850900"/>
                    <a:pt x="2316163" y="828675"/>
                    <a:pt x="2409825" y="790575"/>
                  </a:cubicBezTo>
                  <a:cubicBezTo>
                    <a:pt x="2503487" y="752475"/>
                    <a:pt x="2562225" y="747712"/>
                    <a:pt x="2638425" y="676275"/>
                  </a:cubicBezTo>
                  <a:cubicBezTo>
                    <a:pt x="2714625" y="604837"/>
                    <a:pt x="2770188" y="474662"/>
                    <a:pt x="2867025" y="361950"/>
                  </a:cubicBezTo>
                  <a:cubicBezTo>
                    <a:pt x="2963863" y="249237"/>
                    <a:pt x="3091656" y="124618"/>
                    <a:pt x="3219450" y="0"/>
                  </a:cubicBezTo>
                </a:path>
              </a:pathLst>
            </a:custGeom>
            <a:ln w="50800" cmpd="sng"/>
          </p:spPr>
          <p:style>
            <a:lnRef idx="3">
              <a:schemeClr val="accent2"/>
            </a:lnRef>
            <a:fillRef idx="0">
              <a:schemeClr val="accent2"/>
            </a:fillRef>
            <a:effectRef idx="2">
              <a:schemeClr val="accent2"/>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grpSp>
      <p:sp>
        <p:nvSpPr>
          <p:cNvPr id="12" name="矩形 8"/>
          <p:cNvSpPr/>
          <p:nvPr/>
        </p:nvSpPr>
        <p:spPr>
          <a:xfrm>
            <a:off x="35496" y="6297784"/>
            <a:ext cx="8856984"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200" b="1" i="0" u="none" strike="noStrike" kern="1200" cap="none" spc="0" normalizeH="0" baseline="0" noProof="0" dirty="0">
                <a:ln>
                  <a:noFill/>
                </a:ln>
                <a:solidFill>
                  <a:prstClr val="black"/>
                </a:solidFill>
                <a:effectLst/>
                <a:uLnTx/>
                <a:uFillTx/>
                <a:latin typeface="Times New Roman" panose="02020603050405020304" pitchFamily="18" charset="0"/>
                <a:ea typeface="微軟正黑體" panose="020B0604030504040204" pitchFamily="34" charset="-120"/>
                <a:cs typeface="Times New Roman" panose="02020603050405020304" pitchFamily="18" charset="0"/>
              </a:rPr>
              <a:t>圖片來源：</a:t>
            </a:r>
            <a:r>
              <a:rPr kumimoji="0" lang="en-US" altLang="zh-TW" sz="1200" b="1" i="0" u="none" strike="noStrike" kern="1200" cap="none" spc="0" normalizeH="0" baseline="0" noProof="0" dirty="0">
                <a:ln>
                  <a:noFill/>
                </a:ln>
                <a:solidFill>
                  <a:prstClr val="black"/>
                </a:solidFill>
                <a:effectLst/>
                <a:uLnTx/>
                <a:uFillTx/>
                <a:latin typeface="Times New Roman" panose="02020603050405020304" pitchFamily="18" charset="0"/>
                <a:ea typeface="微軟正黑體" panose="020B0604030504040204" pitchFamily="34" charset="-120"/>
                <a:cs typeface="Times New Roman" panose="02020603050405020304" pitchFamily="18" charset="0"/>
              </a:rPr>
              <a:t>ISO 22313</a:t>
            </a:r>
            <a:endParaRPr kumimoji="0" lang="zh-TW" altLang="en-US" sz="1200" b="1" i="0" u="none" strike="noStrike" kern="1200" cap="none" spc="0" normalizeH="0" baseline="0" noProof="0" dirty="0">
              <a:ln>
                <a:noFill/>
              </a:ln>
              <a:solidFill>
                <a:prstClr val="black"/>
              </a:solidFill>
              <a:effectLst/>
              <a:uLnTx/>
              <a:uFillTx/>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13" name="Line 6"/>
          <p:cNvSpPr>
            <a:spLocks noChangeShapeType="1"/>
          </p:cNvSpPr>
          <p:nvPr/>
        </p:nvSpPr>
        <p:spPr bwMode="auto">
          <a:xfrm flipH="1" flipV="1">
            <a:off x="1194366" y="1298918"/>
            <a:ext cx="0" cy="4643272"/>
          </a:xfrm>
          <a:prstGeom prst="line">
            <a:avLst/>
          </a:prstGeom>
          <a:noFill/>
          <a:ln w="44450">
            <a:solidFill>
              <a:schemeClr val="tx1"/>
            </a:solidFill>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Line 6"/>
          <p:cNvSpPr>
            <a:spLocks noChangeShapeType="1"/>
          </p:cNvSpPr>
          <p:nvPr/>
        </p:nvSpPr>
        <p:spPr bwMode="auto">
          <a:xfrm flipV="1">
            <a:off x="1194366" y="5942190"/>
            <a:ext cx="7020780" cy="0"/>
          </a:xfrm>
          <a:prstGeom prst="line">
            <a:avLst/>
          </a:prstGeom>
          <a:noFill/>
          <a:ln w="44450">
            <a:solidFill>
              <a:schemeClr val="tx1"/>
            </a:solidFill>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2"/>
          <p:cNvGrpSpPr/>
          <p:nvPr/>
        </p:nvGrpSpPr>
        <p:grpSpPr>
          <a:xfrm>
            <a:off x="1222941" y="2692864"/>
            <a:ext cx="6877450" cy="1598182"/>
            <a:chOff x="1208654" y="2991852"/>
            <a:chExt cx="6877450" cy="1598182"/>
          </a:xfrm>
        </p:grpSpPr>
        <p:sp>
          <p:nvSpPr>
            <p:cNvPr id="11" name="Line 5"/>
            <p:cNvSpPr>
              <a:spLocks noChangeShapeType="1"/>
            </p:cNvSpPr>
            <p:nvPr/>
          </p:nvSpPr>
          <p:spPr bwMode="auto">
            <a:xfrm flipV="1">
              <a:off x="1208654" y="2991852"/>
              <a:ext cx="1363028" cy="294815"/>
            </a:xfrm>
            <a:prstGeom prst="line">
              <a:avLst/>
            </a:prstGeom>
            <a:ln w="50800" cmpd="sng">
              <a:solidFill>
                <a:srgbClr val="0000FF"/>
              </a:solidFill>
              <a:headEnd/>
              <a:tailEnd type="none" w="med" len="med"/>
            </a:ln>
          </p:spPr>
          <p:style>
            <a:lnRef idx="2">
              <a:schemeClr val="accent1"/>
            </a:lnRef>
            <a:fillRef idx="0">
              <a:schemeClr val="accent1"/>
            </a:fillRef>
            <a:effectRef idx="1">
              <a:schemeClr val="accent1"/>
            </a:effectRef>
            <a:fontRef idx="minor">
              <a:schemeClr val="tx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 name="Group 1"/>
            <p:cNvGrpSpPr/>
            <p:nvPr/>
          </p:nvGrpSpPr>
          <p:grpSpPr>
            <a:xfrm>
              <a:off x="2571682" y="3210751"/>
              <a:ext cx="5514422" cy="1354353"/>
              <a:chOff x="2571682" y="3210751"/>
              <a:chExt cx="5514422" cy="1354353"/>
            </a:xfrm>
          </p:grpSpPr>
          <p:sp>
            <p:nvSpPr>
              <p:cNvPr id="16" name="手繪多邊形 20"/>
              <p:cNvSpPr/>
              <p:nvPr/>
            </p:nvSpPr>
            <p:spPr>
              <a:xfrm>
                <a:off x="3892989" y="3210751"/>
                <a:ext cx="4193115" cy="1354353"/>
              </a:xfrm>
              <a:custGeom>
                <a:avLst/>
                <a:gdLst>
                  <a:gd name="connsiteX0" fmla="*/ 0 w 4210050"/>
                  <a:gd name="connsiteY0" fmla="*/ 1285875 h 1285875"/>
                  <a:gd name="connsiteX1" fmla="*/ 209550 w 4210050"/>
                  <a:gd name="connsiteY1" fmla="*/ 1047750 h 1285875"/>
                  <a:gd name="connsiteX2" fmla="*/ 457200 w 4210050"/>
                  <a:gd name="connsiteY2" fmla="*/ 781050 h 1285875"/>
                  <a:gd name="connsiteX3" fmla="*/ 885825 w 4210050"/>
                  <a:gd name="connsiteY3" fmla="*/ 476250 h 1285875"/>
                  <a:gd name="connsiteX4" fmla="*/ 1562100 w 4210050"/>
                  <a:gd name="connsiteY4" fmla="*/ 161925 h 1285875"/>
                  <a:gd name="connsiteX5" fmla="*/ 2124075 w 4210050"/>
                  <a:gd name="connsiteY5" fmla="*/ 19050 h 1285875"/>
                  <a:gd name="connsiteX6" fmla="*/ 2562225 w 4210050"/>
                  <a:gd name="connsiteY6" fmla="*/ 9525 h 1285875"/>
                  <a:gd name="connsiteX7" fmla="*/ 4210050 w 4210050"/>
                  <a:gd name="connsiteY7" fmla="*/ 0 h 1285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10050" h="1285875">
                    <a:moveTo>
                      <a:pt x="0" y="1285875"/>
                    </a:moveTo>
                    <a:cubicBezTo>
                      <a:pt x="69056" y="1207293"/>
                      <a:pt x="133350" y="1131887"/>
                      <a:pt x="209550" y="1047750"/>
                    </a:cubicBezTo>
                    <a:cubicBezTo>
                      <a:pt x="285750" y="963613"/>
                      <a:pt x="344488" y="876300"/>
                      <a:pt x="457200" y="781050"/>
                    </a:cubicBezTo>
                    <a:cubicBezTo>
                      <a:pt x="569912" y="685800"/>
                      <a:pt x="701675" y="579437"/>
                      <a:pt x="885825" y="476250"/>
                    </a:cubicBezTo>
                    <a:cubicBezTo>
                      <a:pt x="1069975" y="373063"/>
                      <a:pt x="1355725" y="238125"/>
                      <a:pt x="1562100" y="161925"/>
                    </a:cubicBezTo>
                    <a:cubicBezTo>
                      <a:pt x="1768475" y="85725"/>
                      <a:pt x="1957388" y="44450"/>
                      <a:pt x="2124075" y="19050"/>
                    </a:cubicBezTo>
                    <a:cubicBezTo>
                      <a:pt x="2290762" y="-6350"/>
                      <a:pt x="2562225" y="9525"/>
                      <a:pt x="2562225" y="9525"/>
                    </a:cubicBezTo>
                    <a:lnTo>
                      <a:pt x="4210050" y="0"/>
                    </a:lnTo>
                  </a:path>
                </a:pathLst>
              </a:custGeom>
              <a:ln w="50800" cmpd="sng">
                <a:solidFill>
                  <a:srgbClr val="0000FF"/>
                </a:solidFill>
              </a:ln>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cxnSp>
            <p:nvCxnSpPr>
              <p:cNvPr id="17" name="直線接點 21"/>
              <p:cNvCxnSpPr>
                <a:endCxn id="16" idx="0"/>
              </p:cNvCxnSpPr>
              <p:nvPr/>
            </p:nvCxnSpPr>
            <p:spPr>
              <a:xfrm>
                <a:off x="2571682" y="4559593"/>
                <a:ext cx="1321307" cy="5511"/>
              </a:xfrm>
              <a:prstGeom prst="line">
                <a:avLst/>
              </a:prstGeom>
              <a:ln w="50800" cmpd="sng">
                <a:solidFill>
                  <a:srgbClr val="0000FF"/>
                </a:solidFill>
              </a:ln>
            </p:spPr>
            <p:style>
              <a:lnRef idx="2">
                <a:schemeClr val="accent1"/>
              </a:lnRef>
              <a:fillRef idx="0">
                <a:schemeClr val="accent1"/>
              </a:fillRef>
              <a:effectRef idx="1">
                <a:schemeClr val="accent1"/>
              </a:effectRef>
              <a:fontRef idx="minor">
                <a:schemeClr val="tx1"/>
              </a:fontRef>
            </p:style>
          </p:cxnSp>
        </p:grpSp>
        <p:cxnSp>
          <p:nvCxnSpPr>
            <p:cNvPr id="18" name="直線接點 22"/>
            <p:cNvCxnSpPr/>
            <p:nvPr/>
          </p:nvCxnSpPr>
          <p:spPr>
            <a:xfrm>
              <a:off x="2585969" y="2991852"/>
              <a:ext cx="0" cy="1598182"/>
            </a:xfrm>
            <a:prstGeom prst="line">
              <a:avLst/>
            </a:prstGeom>
            <a:ln w="50800" cmpd="sng">
              <a:solidFill>
                <a:srgbClr val="0000FF"/>
              </a:solidFill>
            </a:ln>
          </p:spPr>
          <p:style>
            <a:lnRef idx="2">
              <a:schemeClr val="accent1"/>
            </a:lnRef>
            <a:fillRef idx="0">
              <a:schemeClr val="accent1"/>
            </a:fillRef>
            <a:effectRef idx="1">
              <a:schemeClr val="accent1"/>
            </a:effectRef>
            <a:fontRef idx="minor">
              <a:schemeClr val="tx1"/>
            </a:fontRef>
          </p:style>
        </p:cxnSp>
      </p:grpSp>
      <p:sp>
        <p:nvSpPr>
          <p:cNvPr id="30" name="向下箭號 36"/>
          <p:cNvSpPr/>
          <p:nvPr/>
        </p:nvSpPr>
        <p:spPr>
          <a:xfrm>
            <a:off x="2309744" y="1690264"/>
            <a:ext cx="552450" cy="888781"/>
          </a:xfrm>
          <a:prstGeom prst="downArrow">
            <a:avLst/>
          </a:prstGeom>
        </p:spPr>
        <p:style>
          <a:lnRef idx="1">
            <a:schemeClr val="accent2"/>
          </a:lnRef>
          <a:fillRef idx="3">
            <a:schemeClr val="accent2"/>
          </a:fillRef>
          <a:effectRef idx="2">
            <a:schemeClr val="accent2"/>
          </a:effectRef>
          <a:fontRef idx="minor">
            <a:schemeClr val="lt1"/>
          </a:fontRef>
        </p:style>
        <p:txBody>
          <a:bodyPr vert="ea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16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rPr>
              <a:t>事件</a:t>
            </a:r>
          </a:p>
        </p:txBody>
      </p:sp>
      <p:sp>
        <p:nvSpPr>
          <p:cNvPr id="33" name="文字方塊 45"/>
          <p:cNvSpPr txBox="1"/>
          <p:nvPr/>
        </p:nvSpPr>
        <p:spPr>
          <a:xfrm>
            <a:off x="628696" y="1298918"/>
            <a:ext cx="45380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營運水準</a:t>
            </a:r>
          </a:p>
        </p:txBody>
      </p:sp>
      <p:sp>
        <p:nvSpPr>
          <p:cNvPr id="34" name="文字方塊 46"/>
          <p:cNvSpPr txBox="1"/>
          <p:nvPr/>
        </p:nvSpPr>
        <p:spPr>
          <a:xfrm>
            <a:off x="7337324" y="6115991"/>
            <a:ext cx="877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時間</a:t>
            </a:r>
          </a:p>
        </p:txBody>
      </p:sp>
      <p:sp>
        <p:nvSpPr>
          <p:cNvPr id="45" name="矩形 19"/>
          <p:cNvSpPr/>
          <p:nvPr/>
        </p:nvSpPr>
        <p:spPr>
          <a:xfrm>
            <a:off x="7330317" y="4654424"/>
            <a:ext cx="1634171" cy="738161"/>
          </a:xfrm>
          <a:prstGeom prst="rect">
            <a:avLst/>
          </a:prstGeom>
          <a:solidFill>
            <a:schemeClr val="bg1"/>
          </a:solidFill>
          <a:ln>
            <a:noFill/>
          </a:ln>
          <a:effectLst/>
          <a:scene3d>
            <a:camera prst="orthographicFront"/>
            <a:lightRig rig="threePt" dir="t"/>
          </a:scene3d>
          <a:sp3d>
            <a:bevelT/>
          </a:sp3d>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最低可接受的運作</a:t>
            </a:r>
          </a:p>
        </p:txBody>
      </p:sp>
      <p:sp>
        <p:nvSpPr>
          <p:cNvPr id="19" name="Rectangular Callout 18"/>
          <p:cNvSpPr/>
          <p:nvPr/>
        </p:nvSpPr>
        <p:spPr>
          <a:xfrm>
            <a:off x="1409644" y="857614"/>
            <a:ext cx="1800200" cy="832650"/>
          </a:xfrm>
          <a:prstGeom prst="wedgeRectCallout">
            <a:avLst>
              <a:gd name="adj1" fmla="val -44185"/>
              <a:gd name="adj2" fmla="val 180135"/>
            </a:avLst>
          </a:prstGeom>
          <a:noFill/>
          <a:ln w="6350">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Anticipate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預防</a:t>
            </a:r>
            <a:r>
              <a:rPr kumimoji="0" lang="en-US" altLang="zh-TW"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a:t>
            </a:r>
            <a:r>
              <a:rPr kumimoji="0" lang="zh-TW" alt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準備</a:t>
            </a:r>
            <a:r>
              <a:rPr kumimoji="0" lang="en-US" altLang="zh-TW"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a:t>
            </a:r>
            <a:r>
              <a:rPr kumimoji="0" lang="en-US" sz="2000" b="0" i="0" u="none" strike="noStrike" kern="1200" cap="none" spc="0" normalizeH="0" baseline="0" noProof="0" dirty="0">
                <a:ln>
                  <a:noFill/>
                </a:ln>
                <a:solidFill>
                  <a:srgbClr val="0000CC"/>
                </a:solidFill>
                <a:effectLst/>
                <a:uLnTx/>
                <a:uFillTx/>
                <a:latin typeface="Calibri"/>
                <a:ea typeface="+mn-ea"/>
                <a:cs typeface="+mn-cs"/>
              </a:rPr>
              <a:t> </a:t>
            </a:r>
          </a:p>
        </p:txBody>
      </p:sp>
      <p:sp>
        <p:nvSpPr>
          <p:cNvPr id="31" name="Rectangular Callout 30"/>
          <p:cNvSpPr/>
          <p:nvPr/>
        </p:nvSpPr>
        <p:spPr>
          <a:xfrm>
            <a:off x="3468248" y="2245844"/>
            <a:ext cx="1991480" cy="812572"/>
          </a:xfrm>
          <a:prstGeom prst="wedgeRectCallout">
            <a:avLst>
              <a:gd name="adj1" fmla="val -84271"/>
              <a:gd name="adj2" fmla="val 176506"/>
            </a:avLst>
          </a:prstGeom>
          <a:solidFill>
            <a:schemeClr val="bg1"/>
          </a:solidFill>
          <a:ln w="6350"/>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Resist, Absorb</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減災</a:t>
            </a:r>
            <a:endParaRPr kumimoji="0" 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endParaRPr>
          </a:p>
        </p:txBody>
      </p:sp>
      <p:sp>
        <p:nvSpPr>
          <p:cNvPr id="32" name="Rectangular Callout 31"/>
          <p:cNvSpPr/>
          <p:nvPr/>
        </p:nvSpPr>
        <p:spPr>
          <a:xfrm>
            <a:off x="3063230" y="4610734"/>
            <a:ext cx="1771536" cy="1036539"/>
          </a:xfrm>
          <a:prstGeom prst="wedgeRectCallout">
            <a:avLst>
              <a:gd name="adj1" fmla="val -8305"/>
              <a:gd name="adj2" fmla="val 61564"/>
            </a:avLst>
          </a:prstGeom>
          <a:noFill/>
          <a:ln w="6350"/>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Response, Adapt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應變</a:t>
            </a:r>
            <a:endParaRPr kumimoji="0" 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endParaRPr>
          </a:p>
        </p:txBody>
      </p:sp>
      <p:sp>
        <p:nvSpPr>
          <p:cNvPr id="37" name="Rectangular Callout 36"/>
          <p:cNvSpPr/>
          <p:nvPr/>
        </p:nvSpPr>
        <p:spPr>
          <a:xfrm>
            <a:off x="5640883" y="3373537"/>
            <a:ext cx="1771536" cy="751376"/>
          </a:xfrm>
          <a:prstGeom prst="wedgeRectCallout">
            <a:avLst>
              <a:gd name="adj1" fmla="val -39392"/>
              <a:gd name="adj2" fmla="val 133995"/>
            </a:avLst>
          </a:prstGeom>
          <a:noFill/>
          <a:ln w="6350"/>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Recover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rPr>
              <a:t>復原</a:t>
            </a:r>
            <a:endParaRPr kumimoji="0" lang="en-US" sz="2000" b="1" i="0" u="none" strike="noStrike" kern="1200" cap="none" spc="0" normalizeH="0" baseline="0" noProof="0" dirty="0">
              <a:ln>
                <a:noFill/>
              </a:ln>
              <a:solidFill>
                <a:srgbClr val="0000CC"/>
              </a:solidFill>
              <a:effectLst/>
              <a:uLnTx/>
              <a:uFillTx/>
              <a:latin typeface="微軟正黑體" panose="020B0604030504040204" pitchFamily="34" charset="-120"/>
              <a:ea typeface="微軟正黑體" panose="020B0604030504040204" pitchFamily="34" charset="-120"/>
              <a:cs typeface="+mn-cs"/>
            </a:endParaRPr>
          </a:p>
        </p:txBody>
      </p:sp>
      <p:sp>
        <p:nvSpPr>
          <p:cNvPr id="36" name="標題 1">
            <a:extLst>
              <a:ext uri="{FF2B5EF4-FFF2-40B4-BE49-F238E27FC236}">
                <a16:creationId xmlns:a16="http://schemas.microsoft.com/office/drawing/2014/main" xmlns="" id="{529D8B0F-9A5C-4CB1-8691-F332089FAB53}"/>
              </a:ext>
            </a:extLst>
          </p:cNvPr>
          <p:cNvSpPr txBox="1">
            <a:spLocks/>
          </p:cNvSpPr>
          <p:nvPr/>
        </p:nvSpPr>
        <p:spPr>
          <a:xfrm>
            <a:off x="306992" y="222310"/>
            <a:ext cx="6923112" cy="72008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zh-TW" altLang="en-US" b="1" dirty="0">
                <a:solidFill>
                  <a:schemeClr val="accent6">
                    <a:lumMod val="50000"/>
                  </a:schemeClr>
                </a:solidFill>
                <a:latin typeface="微軟正黑體" panose="020B0604030504040204" pitchFamily="34" charset="-120"/>
                <a:ea typeface="微軟正黑體" panose="020B0604030504040204" pitchFamily="34" charset="-120"/>
              </a:rPr>
              <a:t>持續營運管理</a:t>
            </a:r>
            <a:r>
              <a:rPr lang="en-US" altLang="zh-TW" b="1" dirty="0">
                <a:solidFill>
                  <a:schemeClr val="accent6">
                    <a:lumMod val="50000"/>
                  </a:schemeClr>
                </a:solidFill>
                <a:latin typeface="微軟正黑體" panose="020B0604030504040204" pitchFamily="34" charset="-120"/>
                <a:ea typeface="微軟正黑體" panose="020B0604030504040204" pitchFamily="34" charset="-120"/>
              </a:rPr>
              <a:t>:</a:t>
            </a:r>
          </a:p>
        </p:txBody>
      </p:sp>
      <p:sp>
        <p:nvSpPr>
          <p:cNvPr id="27" name="矩形 6">
            <a:extLst>
              <a:ext uri="{FF2B5EF4-FFF2-40B4-BE49-F238E27FC236}">
                <a16:creationId xmlns:a16="http://schemas.microsoft.com/office/drawing/2014/main" xmlns="" id="{B6F64DAD-8C0E-4764-9800-D449FE0B372B}"/>
              </a:ext>
            </a:extLst>
          </p:cNvPr>
          <p:cNvSpPr/>
          <p:nvPr/>
        </p:nvSpPr>
        <p:spPr>
          <a:xfrm>
            <a:off x="108519" y="6481293"/>
            <a:ext cx="9035481" cy="375872"/>
          </a:xfrm>
          <a:prstGeom prst="rect">
            <a:avLst/>
          </a:prstGeom>
        </p:spPr>
        <p:txBody>
          <a:bodyPr wrap="square">
            <a:spAutoFit/>
          </a:bodyPr>
          <a:lstStyle/>
          <a:p>
            <a:pPr algn="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3062374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1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1"/>
          <p:cNvSpPr>
            <a:spLocks noGrp="1"/>
          </p:cNvSpPr>
          <p:nvPr>
            <p:ph type="title"/>
          </p:nvPr>
        </p:nvSpPr>
        <p:spPr>
          <a:xfrm>
            <a:off x="306992" y="259634"/>
            <a:ext cx="6923112" cy="720080"/>
          </a:xfrm>
        </p:spPr>
        <p:txBody>
          <a:bodyPr>
            <a:normAutofit/>
          </a:bodyPr>
          <a:lstStyle/>
          <a:p>
            <a:r>
              <a:rPr lang="zh-TW" altLang="en-US" b="1" dirty="0">
                <a:solidFill>
                  <a:schemeClr val="accent6">
                    <a:lumMod val="50000"/>
                  </a:schemeClr>
                </a:solidFill>
                <a:latin typeface="微軟正黑體" panose="020B0604030504040204" pitchFamily="34" charset="-120"/>
                <a:ea typeface="微軟正黑體" panose="020B0604030504040204" pitchFamily="34" charset="-120"/>
              </a:rPr>
              <a:t>進行持續營運管理必須思考</a:t>
            </a:r>
            <a:r>
              <a:rPr lang="en-US" altLang="zh-TW" b="1" dirty="0">
                <a:solidFill>
                  <a:schemeClr val="accent6">
                    <a:lumMod val="50000"/>
                  </a:schemeClr>
                </a:solidFill>
                <a:latin typeface="微軟正黑體" panose="020B0604030504040204" pitchFamily="34" charset="-120"/>
                <a:ea typeface="微軟正黑體" panose="020B0604030504040204" pitchFamily="34" charset="-120"/>
              </a:rPr>
              <a:t>:</a:t>
            </a:r>
          </a:p>
        </p:txBody>
      </p:sp>
      <p:sp>
        <p:nvSpPr>
          <p:cNvPr id="19" name="投影片編號版面配置區 1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89CDA8-3CCE-4FFD-AB61-7829AA7BC8D3}"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22" name="Content Placeholder 21">
            <a:extLst>
              <a:ext uri="{FF2B5EF4-FFF2-40B4-BE49-F238E27FC236}">
                <a16:creationId xmlns:a16="http://schemas.microsoft.com/office/drawing/2014/main" xmlns="" id="{CF4314F5-42C9-4AC5-A997-E334171F151E}"/>
              </a:ext>
            </a:extLst>
          </p:cNvPr>
          <p:cNvSpPr>
            <a:spLocks noGrp="1"/>
          </p:cNvSpPr>
          <p:nvPr>
            <p:ph idx="1"/>
          </p:nvPr>
        </p:nvSpPr>
        <p:spPr>
          <a:xfrm>
            <a:off x="306992" y="979714"/>
            <a:ext cx="8519767" cy="4767942"/>
          </a:xfrm>
        </p:spPr>
        <p:txBody>
          <a:bodyPr>
            <a:normAutofit/>
          </a:bodyPr>
          <a:lstStyle/>
          <a:p>
            <a:pPr>
              <a:lnSpc>
                <a:spcPct val="150000"/>
              </a:lnSpc>
            </a:pPr>
            <a:r>
              <a:rPr lang="zh-TW" altLang="en-US" sz="2800" dirty="0">
                <a:latin typeface="微軟正黑體" panose="020B0604030504040204" pitchFamily="34" charset="-120"/>
                <a:ea typeface="微軟正黑體" panose="020B0604030504040204" pitchFamily="34" charset="-120"/>
              </a:rPr>
              <a:t>什麼是企業的</a:t>
            </a:r>
            <a:r>
              <a:rPr lang="zh-TW" altLang="en-US" sz="2800" dirty="0">
                <a:highlight>
                  <a:srgbClr val="FFFF00"/>
                </a:highlight>
                <a:latin typeface="微軟正黑體" panose="020B0604030504040204" pitchFamily="34" charset="-120"/>
                <a:ea typeface="微軟正黑體" panose="020B0604030504040204" pitchFamily="34" charset="-120"/>
              </a:rPr>
              <a:t>關鍵業務項目、製程與生產品</a:t>
            </a:r>
            <a:r>
              <a:rPr lang="en-US" altLang="zh-TW" sz="2800" dirty="0">
                <a:latin typeface="微軟正黑體" panose="020B0604030504040204" pitchFamily="34" charset="-120"/>
                <a:ea typeface="微軟正黑體" panose="020B0604030504040204" pitchFamily="34" charset="-120"/>
              </a:rPr>
              <a:t>?</a:t>
            </a:r>
          </a:p>
          <a:p>
            <a:pPr>
              <a:lnSpc>
                <a:spcPct val="150000"/>
              </a:lnSpc>
            </a:pPr>
            <a:r>
              <a:rPr lang="zh-TW" altLang="en-US" sz="2800" dirty="0">
                <a:latin typeface="微軟正黑體" panose="020B0604030504040204" pitchFamily="34" charset="-120"/>
                <a:ea typeface="微軟正黑體" panose="020B0604030504040204" pitchFamily="34" charset="-120"/>
              </a:rPr>
              <a:t>什麼關鍵業務、原物料、生產品必須在</a:t>
            </a:r>
            <a:r>
              <a:rPr lang="zh-TW" altLang="en-US" sz="2800" dirty="0">
                <a:highlight>
                  <a:srgbClr val="FFFF00"/>
                </a:highlight>
                <a:latin typeface="微軟正黑體" panose="020B0604030504040204" pitchFamily="34" charset="-120"/>
                <a:ea typeface="微軟正黑體" panose="020B0604030504040204" pitchFamily="34" charset="-120"/>
              </a:rPr>
              <a:t>要求的時間</a:t>
            </a:r>
            <a:r>
              <a:rPr lang="zh-TW" altLang="en-US" sz="2800" dirty="0">
                <a:latin typeface="微軟正黑體" panose="020B0604030504040204" pitchFamily="34" charset="-120"/>
                <a:ea typeface="微軟正黑體" panose="020B0604030504040204" pitchFamily="34" charset="-120"/>
              </a:rPr>
              <a:t>內完成或送達</a:t>
            </a:r>
            <a:r>
              <a:rPr lang="en-US" altLang="zh-TW" sz="2800" dirty="0">
                <a:latin typeface="微軟正黑體" panose="020B0604030504040204" pitchFamily="34" charset="-120"/>
                <a:ea typeface="微軟正黑體" panose="020B0604030504040204" pitchFamily="34" charset="-120"/>
              </a:rPr>
              <a:t>?</a:t>
            </a:r>
          </a:p>
          <a:p>
            <a:pPr>
              <a:lnSpc>
                <a:spcPct val="150000"/>
              </a:lnSpc>
            </a:pPr>
            <a:r>
              <a:rPr lang="zh-TW" altLang="en-US" sz="2800" dirty="0">
                <a:latin typeface="微軟正黑體" panose="020B0604030504040204" pitchFamily="34" charset="-120"/>
                <a:ea typeface="微軟正黑體" panose="020B0604030504040204" pitchFamily="34" charset="-120"/>
              </a:rPr>
              <a:t>緊急性的業務活動與生產品會有哪些風險</a:t>
            </a:r>
            <a:r>
              <a:rPr lang="en-US" altLang="zh-TW" sz="2800" dirty="0">
                <a:latin typeface="微軟正黑體" panose="020B0604030504040204" pitchFamily="34" charset="-120"/>
                <a:ea typeface="微軟正黑體" panose="020B0604030504040204" pitchFamily="34" charset="-120"/>
              </a:rPr>
              <a:t>?</a:t>
            </a:r>
          </a:p>
          <a:p>
            <a:pPr>
              <a:lnSpc>
                <a:spcPct val="150000"/>
              </a:lnSpc>
            </a:pPr>
            <a:r>
              <a:rPr lang="zh-TW" altLang="en-US" sz="2800" b="1" dirty="0">
                <a:latin typeface="微軟正黑體" panose="020B0604030504040204" pitchFamily="34" charset="-120"/>
                <a:ea typeface="微軟正黑體" panose="020B0604030504040204" pitchFamily="34" charset="-120"/>
              </a:rPr>
              <a:t>你如何在災害事件</a:t>
            </a:r>
            <a:r>
              <a:rPr lang="en-US" altLang="zh-TW" sz="2800" b="1" dirty="0">
                <a:latin typeface="微軟正黑體" panose="020B0604030504040204" pitchFamily="34" charset="-120"/>
                <a:ea typeface="微軟正黑體" panose="020B0604030504040204" pitchFamily="34" charset="-120"/>
              </a:rPr>
              <a:t>(ex covid-19)</a:t>
            </a:r>
            <a:r>
              <a:rPr lang="zh-TW" altLang="en-US" sz="2800" b="1" dirty="0">
                <a:latin typeface="微軟正黑體" panose="020B0604030504040204" pitchFamily="34" charset="-120"/>
                <a:ea typeface="微軟正黑體" panose="020B0604030504040204" pitchFamily="34" charset="-120"/>
              </a:rPr>
              <a:t>的影響下去維持這些關鍵業務</a:t>
            </a:r>
            <a:r>
              <a:rPr lang="en-US" altLang="zh-TW" sz="2800" b="1" dirty="0">
                <a:latin typeface="微軟正黑體" panose="020B0604030504040204" pitchFamily="34" charset="-120"/>
                <a:ea typeface="微軟正黑體" panose="020B0604030504040204" pitchFamily="34" charset="-120"/>
              </a:rPr>
              <a:t>?</a:t>
            </a:r>
          </a:p>
          <a:p>
            <a:pPr>
              <a:lnSpc>
                <a:spcPct val="150000"/>
              </a:lnSpc>
            </a:pPr>
            <a:endParaRPr lang="en-US" altLang="zh-TW" sz="2800" dirty="0">
              <a:latin typeface="微軟正黑體" panose="020B0604030504040204" pitchFamily="34" charset="-120"/>
              <a:ea typeface="微軟正黑體" panose="020B0604030504040204" pitchFamily="34" charset="-120"/>
            </a:endParaRPr>
          </a:p>
          <a:p>
            <a:pPr>
              <a:lnSpc>
                <a:spcPct val="150000"/>
              </a:lnSpc>
            </a:pPr>
            <a:endParaRPr lang="en-US" altLang="zh-TW" sz="2800" dirty="0">
              <a:latin typeface="微軟正黑體" panose="020B0604030504040204" pitchFamily="34" charset="-120"/>
              <a:ea typeface="微軟正黑體" panose="020B0604030504040204" pitchFamily="34" charset="-120"/>
            </a:endParaRPr>
          </a:p>
          <a:p>
            <a:pPr>
              <a:lnSpc>
                <a:spcPct val="150000"/>
              </a:lnSpc>
            </a:pPr>
            <a:endParaRPr lang="en-US" sz="2800" dirty="0">
              <a:latin typeface="微軟正黑體" panose="020B0604030504040204" pitchFamily="34" charset="-120"/>
              <a:ea typeface="微軟正黑體" panose="020B0604030504040204" pitchFamily="34" charset="-120"/>
            </a:endParaRPr>
          </a:p>
        </p:txBody>
      </p:sp>
      <p:sp>
        <p:nvSpPr>
          <p:cNvPr id="5" name="矩形 6">
            <a:extLst>
              <a:ext uri="{FF2B5EF4-FFF2-40B4-BE49-F238E27FC236}">
                <a16:creationId xmlns:a16="http://schemas.microsoft.com/office/drawing/2014/main" xmlns="" id="{5DC8E027-F5CD-44F2-A39E-03C19C3C6E2E}"/>
              </a:ext>
            </a:extLst>
          </p:cNvPr>
          <p:cNvSpPr/>
          <p:nvPr/>
        </p:nvSpPr>
        <p:spPr>
          <a:xfrm>
            <a:off x="108519" y="6481293"/>
            <a:ext cx="9035481" cy="375872"/>
          </a:xfrm>
          <a:prstGeom prst="rect">
            <a:avLst/>
          </a:prstGeom>
        </p:spPr>
        <p:txBody>
          <a:bodyPr wrap="square">
            <a:spAutoFit/>
          </a:bodyPr>
          <a:lstStyle/>
          <a:p>
            <a:pPr algn="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3543487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fade">
                                      <p:cBhvr>
                                        <p:cTn id="7" dur="500"/>
                                        <p:tgtEl>
                                          <p:spTgt spid="2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xEl>
                                              <p:pRg st="1" end="1"/>
                                            </p:txEl>
                                          </p:spTgt>
                                        </p:tgtEl>
                                        <p:attrNameLst>
                                          <p:attrName>style.visibility</p:attrName>
                                        </p:attrNameLst>
                                      </p:cBhvr>
                                      <p:to>
                                        <p:strVal val="visible"/>
                                      </p:to>
                                    </p:set>
                                    <p:animEffect transition="in" filter="fade">
                                      <p:cBhvr>
                                        <p:cTn id="12" dur="500"/>
                                        <p:tgtEl>
                                          <p:spTgt spid="2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xEl>
                                              <p:pRg st="2" end="2"/>
                                            </p:txEl>
                                          </p:spTgt>
                                        </p:tgtEl>
                                        <p:attrNameLst>
                                          <p:attrName>style.visibility</p:attrName>
                                        </p:attrNameLst>
                                      </p:cBhvr>
                                      <p:to>
                                        <p:strVal val="visible"/>
                                      </p:to>
                                    </p:set>
                                    <p:animEffect transition="in" filter="fade">
                                      <p:cBhvr>
                                        <p:cTn id="17" dur="500"/>
                                        <p:tgtEl>
                                          <p:spTgt spid="2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xEl>
                                              <p:pRg st="3" end="3"/>
                                            </p:txEl>
                                          </p:spTgt>
                                        </p:tgtEl>
                                        <p:attrNameLst>
                                          <p:attrName>style.visibility</p:attrName>
                                        </p:attrNameLst>
                                      </p:cBhvr>
                                      <p:to>
                                        <p:strVal val="visible"/>
                                      </p:to>
                                    </p:set>
                                    <p:animEffect transition="in" filter="fade">
                                      <p:cBhvr>
                                        <p:cTn id="22" dur="500"/>
                                        <p:tgtEl>
                                          <p:spTgt spid="2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9B5CA1C6-07A4-43CF-8051-4077697D6BA8}"/>
              </a:ext>
            </a:extLst>
          </p:cNvPr>
          <p:cNvGrpSpPr/>
          <p:nvPr/>
        </p:nvGrpSpPr>
        <p:grpSpPr>
          <a:xfrm>
            <a:off x="359121" y="2939139"/>
            <a:ext cx="8094414" cy="3698358"/>
            <a:chOff x="359121" y="3023118"/>
            <a:chExt cx="8094414" cy="3698358"/>
          </a:xfrm>
        </p:grpSpPr>
        <p:sp>
          <p:nvSpPr>
            <p:cNvPr id="2" name="Rectangle: Rounded Corners 1">
              <a:extLst>
                <a:ext uri="{FF2B5EF4-FFF2-40B4-BE49-F238E27FC236}">
                  <a16:creationId xmlns:a16="http://schemas.microsoft.com/office/drawing/2014/main" xmlns="" id="{6D33DAB7-C14E-4DF4-A856-BE1C83201400}"/>
                </a:ext>
              </a:extLst>
            </p:cNvPr>
            <p:cNvSpPr/>
            <p:nvPr/>
          </p:nvSpPr>
          <p:spPr>
            <a:xfrm>
              <a:off x="359121" y="3023118"/>
              <a:ext cx="8094414" cy="3698358"/>
            </a:xfrm>
            <a:prstGeom prst="roundRect">
              <a:avLst/>
            </a:prstGeom>
            <a:solidFill>
              <a:schemeClr val="accent1">
                <a:lumMod val="20000"/>
                <a:lumOff val="8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xmlns="" id="{125E4A6F-3723-4E14-BC2F-789817D0D416}"/>
                </a:ext>
              </a:extLst>
            </p:cNvPr>
            <p:cNvGrpSpPr/>
            <p:nvPr/>
          </p:nvGrpSpPr>
          <p:grpSpPr>
            <a:xfrm>
              <a:off x="518244" y="4068150"/>
              <a:ext cx="1318865" cy="1332432"/>
              <a:chOff x="-112840" y="2793196"/>
              <a:chExt cx="2029047" cy="1848113"/>
            </a:xfrm>
          </p:grpSpPr>
          <p:pic>
            <p:nvPicPr>
              <p:cNvPr id="9" name="Picture 8" descr="A picture containing small, speaker, animal&#10;&#10;Description automatically generated">
                <a:extLst>
                  <a:ext uri="{FF2B5EF4-FFF2-40B4-BE49-F238E27FC236}">
                    <a16:creationId xmlns:a16="http://schemas.microsoft.com/office/drawing/2014/main" xmlns="" id="{1551FD2A-2606-4023-94DB-B6924FB419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840" y="3193308"/>
                <a:ext cx="2029047" cy="1448001"/>
              </a:xfrm>
              <a:prstGeom prst="rect">
                <a:avLst/>
              </a:prstGeom>
            </p:spPr>
          </p:pic>
          <p:sp>
            <p:nvSpPr>
              <p:cNvPr id="11" name="TextBox 10">
                <a:extLst>
                  <a:ext uri="{FF2B5EF4-FFF2-40B4-BE49-F238E27FC236}">
                    <a16:creationId xmlns:a16="http://schemas.microsoft.com/office/drawing/2014/main" xmlns="" id="{D232882C-56F9-4386-83C0-D433E1D7282A}"/>
                  </a:ext>
                </a:extLst>
              </p:cNvPr>
              <p:cNvSpPr txBox="1"/>
              <p:nvPr/>
            </p:nvSpPr>
            <p:spPr>
              <a:xfrm>
                <a:off x="152119" y="2793196"/>
                <a:ext cx="1209177" cy="400110"/>
              </a:xfrm>
              <a:prstGeom prst="rect">
                <a:avLst/>
              </a:prstGeom>
              <a:noFill/>
            </p:spPr>
            <p:txBody>
              <a:bodyPr wrap="none" rtlCol="0">
                <a:spAutoFit/>
              </a:bodyPr>
              <a:lstStyle/>
              <a:p>
                <a:r>
                  <a:rPr lang="en-US" altLang="zh-TW" sz="2000" b="1" dirty="0"/>
                  <a:t>COVID-19</a:t>
                </a:r>
                <a:endParaRPr lang="en-US" sz="2000" b="1" dirty="0"/>
              </a:p>
            </p:txBody>
          </p:sp>
        </p:grpSp>
      </p:grpSp>
      <p:sp>
        <p:nvSpPr>
          <p:cNvPr id="4" name="投影片編號版面配置區 3"/>
          <p:cNvSpPr>
            <a:spLocks noGrp="1"/>
          </p:cNvSpPr>
          <p:nvPr>
            <p:ph type="sldNum" sz="quarter" idx="12"/>
          </p:nvPr>
        </p:nvSpPr>
        <p:spPr>
          <a:xfrm>
            <a:off x="6463145" y="6272372"/>
            <a:ext cx="2057400" cy="365125"/>
          </a:xfrm>
        </p:spPr>
        <p:txBody>
          <a:bodyPr/>
          <a:lstStyle/>
          <a:p>
            <a:fld id="{655D9571-BE1C-4F8A-9BBD-13049494B642}" type="slidenum">
              <a:rPr lang="zh-TW" altLang="en-US" smtClean="0"/>
              <a:t>8</a:t>
            </a:fld>
            <a:endParaRPr lang="zh-TW" altLang="en-US"/>
          </a:p>
        </p:txBody>
      </p:sp>
      <p:sp>
        <p:nvSpPr>
          <p:cNvPr id="5" name="內容版面配置區 2"/>
          <p:cNvSpPr>
            <a:spLocks noGrp="1"/>
          </p:cNvSpPr>
          <p:nvPr>
            <p:ph idx="1"/>
          </p:nvPr>
        </p:nvSpPr>
        <p:spPr>
          <a:xfrm>
            <a:off x="98174" y="868089"/>
            <a:ext cx="4701208" cy="576064"/>
          </a:xfrm>
        </p:spPr>
        <p:txBody>
          <a:bodyPr>
            <a:normAutofit/>
          </a:bodyPr>
          <a:lstStyle/>
          <a:p>
            <a:pPr marL="0" indent="0">
              <a:buNone/>
            </a:pPr>
            <a:r>
              <a:rPr lang="en-US" altLang="zh-TW" sz="2800" b="1" dirty="0">
                <a:latin typeface="微軟正黑體" panose="020B0604030504040204" pitchFamily="34" charset="-120"/>
                <a:ea typeface="微軟正黑體" panose="020B0604030504040204" pitchFamily="34" charset="-120"/>
                <a:cs typeface="Times New Roman" panose="02020603050405020304" pitchFamily="18" charset="0"/>
              </a:rPr>
              <a:t>Step 1</a:t>
            </a:r>
            <a:r>
              <a:rPr lang="zh-TW" altLang="en-US" sz="2800" b="1" dirty="0">
                <a:latin typeface="微軟正黑體" panose="020B0604030504040204" pitchFamily="34" charset="-120"/>
                <a:ea typeface="微軟正黑體" panose="020B0604030504040204" pitchFamily="34" charset="-120"/>
                <a:cs typeface="Times New Roman" panose="02020603050405020304" pitchFamily="18" charset="0"/>
              </a:rPr>
              <a:t>：風險情境</a:t>
            </a:r>
            <a:endParaRPr lang="en-US" altLang="zh-TW" sz="2800" b="1" dirty="0">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6" name="內容版面配置區 2"/>
          <p:cNvSpPr txBox="1">
            <a:spLocks/>
          </p:cNvSpPr>
          <p:nvPr/>
        </p:nvSpPr>
        <p:spPr>
          <a:xfrm>
            <a:off x="359121" y="1522834"/>
            <a:ext cx="8551614" cy="16589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Clr>
                <a:srgbClr val="FFC000"/>
              </a:buClr>
              <a:buSzPct val="90000"/>
              <a:buFont typeface="Adobe 繁黑體 Std B" pitchFamily="34" charset="-120"/>
              <a:buChar char="▎"/>
              <a:defRPr sz="3200" kern="1200">
                <a:solidFill>
                  <a:srgbClr val="333333"/>
                </a:solidFill>
                <a:latin typeface="Adobe 繁黑體 Std B" pitchFamily="34" charset="-120"/>
                <a:ea typeface="Adobe 繁黑體 Std B" pitchFamily="34" charset="-120"/>
                <a:cs typeface="+mn-cs"/>
              </a:defRPr>
            </a:lvl1pPr>
            <a:lvl2pPr marL="742950" indent="-285750" algn="l" defTabSz="914400" rtl="0" eaLnBrk="1" latinLnBrk="0" hangingPunct="1">
              <a:spcBef>
                <a:spcPct val="20000"/>
              </a:spcBef>
              <a:buClr>
                <a:srgbClr val="FFC000"/>
              </a:buClr>
              <a:buSzPct val="60000"/>
              <a:buFont typeface="Wingdings" panose="05000000000000000000" pitchFamily="2" charset="2"/>
              <a:buChar char="u"/>
              <a:defRPr sz="2800" kern="1200">
                <a:solidFill>
                  <a:schemeClr val="tx1">
                    <a:lumMod val="75000"/>
                    <a:lumOff val="25000"/>
                  </a:schemeClr>
                </a:solidFill>
                <a:latin typeface="Adobe 繁黑體 Std B" pitchFamily="34" charset="-120"/>
                <a:ea typeface="Adobe 繁黑體 Std B" pitchFamily="34" charset="-120"/>
                <a:cs typeface="+mn-cs"/>
              </a:defRPr>
            </a:lvl2pPr>
            <a:lvl3pPr marL="1143000" indent="-228600" algn="l" defTabSz="914400" rtl="0" eaLnBrk="1" latinLnBrk="0" hangingPunct="1">
              <a:spcBef>
                <a:spcPct val="20000"/>
              </a:spcBef>
              <a:buClr>
                <a:srgbClr val="FF9933"/>
              </a:buClr>
              <a:buSzPct val="50000"/>
              <a:buFont typeface="Wingdings" panose="05000000000000000000" pitchFamily="2" charset="2"/>
              <a:buChar char="u"/>
              <a:defRPr sz="2400" kern="1200">
                <a:solidFill>
                  <a:schemeClr val="tx1">
                    <a:lumMod val="75000"/>
                    <a:lumOff val="25000"/>
                  </a:schemeClr>
                </a:solidFill>
                <a:latin typeface="Adobe 繁黑體 Std B" pitchFamily="34" charset="-120"/>
                <a:ea typeface="Adobe 繁黑體 Std B" pitchFamily="34" charset="-120"/>
                <a:cs typeface="+mn-cs"/>
              </a:defRPr>
            </a:lvl3pPr>
            <a:lvl4pPr marL="1600200" indent="-228600" algn="l" defTabSz="914400" rtl="0" eaLnBrk="1" latinLnBrk="0" hangingPunct="1">
              <a:spcBef>
                <a:spcPct val="20000"/>
              </a:spcBef>
              <a:buClr>
                <a:srgbClr val="F9AD6F"/>
              </a:buClr>
              <a:buSzPct val="50000"/>
              <a:buFont typeface="Wingdings" panose="05000000000000000000" pitchFamily="2" charset="2"/>
              <a:buChar char="u"/>
              <a:defRPr sz="2000" kern="1200">
                <a:solidFill>
                  <a:schemeClr val="tx1">
                    <a:lumMod val="75000"/>
                    <a:lumOff val="25000"/>
                  </a:schemeClr>
                </a:solidFill>
                <a:latin typeface="Adobe 繁黑體 Std B" pitchFamily="34" charset="-120"/>
                <a:ea typeface="Adobe 繁黑體 Std B" pitchFamily="34" charset="-120"/>
                <a:cs typeface="+mn-cs"/>
              </a:defRPr>
            </a:lvl4pPr>
            <a:lvl5pPr marL="2057400" indent="-228600" algn="l" defTabSz="914400" rtl="0" eaLnBrk="1" latinLnBrk="0" hangingPunct="1">
              <a:spcBef>
                <a:spcPct val="20000"/>
              </a:spcBef>
              <a:buClr>
                <a:srgbClr val="F78D35"/>
              </a:buClr>
              <a:buSzPct val="50000"/>
              <a:buFont typeface="Wingdings" panose="05000000000000000000" pitchFamily="2" charset="2"/>
              <a:buChar char="l"/>
              <a:defRPr sz="2000" kern="1200">
                <a:solidFill>
                  <a:schemeClr val="tx1">
                    <a:lumMod val="75000"/>
                    <a:lumOff val="25000"/>
                  </a:schemeClr>
                </a:solidFill>
                <a:latin typeface="Adobe 繁黑體 Std B" pitchFamily="34" charset="-120"/>
                <a:ea typeface="Adobe 繁黑體 Std B"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Bef>
                <a:spcPts val="1200"/>
              </a:spcBef>
              <a:buFont typeface="Wingdings" panose="05000000000000000000" pitchFamily="2" charset="2"/>
              <a:buChar char="q"/>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風險識別</a:t>
            </a:r>
            <a:r>
              <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辨識</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COVID-19 </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可能威脅企業營運的風險情境</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(ex.</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零星社區感染、發生社區傳播、</a:t>
            </a: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境外疫情影響</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spcBef>
                <a:spcPts val="1200"/>
              </a:spcBef>
              <a:buFont typeface="Wingdings" panose="05000000000000000000" pitchFamily="2" charset="2"/>
              <a:buChar char="q"/>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優先順序</a:t>
            </a:r>
            <a:r>
              <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依據風險等級排序優先處理順序</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spcBef>
                <a:spcPts val="1200"/>
              </a:spcBef>
              <a:buFont typeface="Wingdings" panose="05000000000000000000" pitchFamily="2" charset="2"/>
              <a:buChar char="q"/>
            </a:pP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0" name="標題 1">
            <a:extLst>
              <a:ext uri="{FF2B5EF4-FFF2-40B4-BE49-F238E27FC236}">
                <a16:creationId xmlns:a16="http://schemas.microsoft.com/office/drawing/2014/main" xmlns="" id="{E8CA4DA1-50FD-4B7A-AAD0-BF0CFEDB0574}"/>
              </a:ext>
            </a:extLst>
          </p:cNvPr>
          <p:cNvSpPr>
            <a:spLocks noGrp="1"/>
          </p:cNvSpPr>
          <p:nvPr>
            <p:ph type="title"/>
          </p:nvPr>
        </p:nvSpPr>
        <p:spPr>
          <a:xfrm>
            <a:off x="232196" y="65313"/>
            <a:ext cx="7886700" cy="724096"/>
          </a:xfrm>
        </p:spPr>
        <p:txBody>
          <a:bodyPr>
            <a:normAutofit/>
          </a:bodyPr>
          <a:lstStyle/>
          <a:p>
            <a:r>
              <a:rPr lang="zh-TW" altLang="en-US" b="1" dirty="0">
                <a:solidFill>
                  <a:schemeClr val="accent6">
                    <a:lumMod val="50000"/>
                  </a:schemeClr>
                </a:solidFill>
                <a:latin typeface="微軟正黑體" panose="020B0604030504040204" pitchFamily="34" charset="-120"/>
                <a:ea typeface="微軟正黑體" panose="020B0604030504040204" pitchFamily="34" charset="-120"/>
              </a:rPr>
              <a:t>二、持續營運管理步驟與策略</a:t>
            </a:r>
          </a:p>
        </p:txBody>
      </p:sp>
      <p:pic>
        <p:nvPicPr>
          <p:cNvPr id="12" name="Picture 11">
            <a:extLst>
              <a:ext uri="{FF2B5EF4-FFF2-40B4-BE49-F238E27FC236}">
                <a16:creationId xmlns:a16="http://schemas.microsoft.com/office/drawing/2014/main" xmlns="" id="{0A47EE9A-789B-4448-975C-1D45C5F09E4B}"/>
              </a:ext>
            </a:extLst>
          </p:cNvPr>
          <p:cNvPicPr>
            <a:picLocks noChangeAspect="1"/>
          </p:cNvPicPr>
          <p:nvPr/>
        </p:nvPicPr>
        <p:blipFill>
          <a:blip r:embed="rId3"/>
          <a:stretch>
            <a:fillRect/>
          </a:stretch>
        </p:blipFill>
        <p:spPr>
          <a:xfrm>
            <a:off x="2561822" y="3176442"/>
            <a:ext cx="5439110" cy="3478822"/>
          </a:xfrm>
          <a:prstGeom prst="rect">
            <a:avLst/>
          </a:prstGeom>
        </p:spPr>
      </p:pic>
      <p:sp>
        <p:nvSpPr>
          <p:cNvPr id="13" name="矩形 6">
            <a:extLst>
              <a:ext uri="{FF2B5EF4-FFF2-40B4-BE49-F238E27FC236}">
                <a16:creationId xmlns:a16="http://schemas.microsoft.com/office/drawing/2014/main" xmlns="" id="{A760451A-A530-4138-A4EE-9F15CE955216}"/>
              </a:ext>
            </a:extLst>
          </p:cNvPr>
          <p:cNvSpPr/>
          <p:nvPr/>
        </p:nvSpPr>
        <p:spPr>
          <a:xfrm>
            <a:off x="108519" y="6471962"/>
            <a:ext cx="9035481" cy="375872"/>
          </a:xfrm>
          <a:prstGeom prst="rect">
            <a:avLst/>
          </a:prstGeom>
        </p:spPr>
        <p:txBody>
          <a:bodyPr wrap="square">
            <a:spAutoFit/>
          </a:bodyPr>
          <a:lstStyle/>
          <a:p>
            <a:pPr algn="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2038765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8BFF84C-26C0-4119-A569-57E96EA308DE}"/>
              </a:ext>
            </a:extLst>
          </p:cNvPr>
          <p:cNvSpPr>
            <a:spLocks noGrp="1"/>
          </p:cNvSpPr>
          <p:nvPr>
            <p:ph idx="1"/>
          </p:nvPr>
        </p:nvSpPr>
        <p:spPr>
          <a:xfrm>
            <a:off x="537677" y="1366935"/>
            <a:ext cx="7953180" cy="2006080"/>
          </a:xfrm>
          <a:ln w="19050">
            <a:solidFill>
              <a:srgbClr val="006666"/>
            </a:solidFill>
          </a:ln>
        </p:spPr>
        <p:txBody>
          <a:bodyPr>
            <a:normAutofit lnSpcReduction="10000"/>
          </a:bodyPr>
          <a:lstStyle/>
          <a:p>
            <a:pPr>
              <a:lnSpc>
                <a:spcPct val="100000"/>
              </a:lnSpc>
            </a:pPr>
            <a:r>
              <a:rPr lang="zh-TW" altLang="en-US" sz="2000" dirty="0">
                <a:latin typeface="微軟正黑體" panose="020B0604030504040204" pitchFamily="34" charset="-120"/>
                <a:ea typeface="微軟正黑體" panose="020B0604030504040204" pitchFamily="34" charset="-120"/>
              </a:rPr>
              <a:t>員工家屬被隔離、有旅遊史或接觸史之員工感冒、發燒。</a:t>
            </a:r>
          </a:p>
          <a:p>
            <a:pPr>
              <a:lnSpc>
                <a:spcPct val="100000"/>
              </a:lnSpc>
            </a:pPr>
            <a:r>
              <a:rPr lang="zh-TW" altLang="en-US" sz="2000" dirty="0">
                <a:latin typeface="微軟正黑體" panose="020B0604030504040204" pitchFamily="34" charset="-120"/>
                <a:ea typeface="微軟正黑體" panose="020B0604030504040204" pitchFamily="34" charset="-120"/>
              </a:rPr>
              <a:t>員工被隔離、員工被確診、大量同事被隔離。</a:t>
            </a:r>
          </a:p>
          <a:p>
            <a:pPr>
              <a:lnSpc>
                <a:spcPct val="100000"/>
              </a:lnSpc>
            </a:pPr>
            <a:r>
              <a:rPr lang="zh-TW" altLang="en-US" sz="2000" dirty="0">
                <a:latin typeface="微軟正黑體" panose="020B0604030504040204" pitchFamily="34" charset="-120"/>
                <a:ea typeface="微軟正黑體" panose="020B0604030504040204" pitchFamily="34" charset="-120"/>
              </a:rPr>
              <a:t>旅遊警示無法出差。</a:t>
            </a:r>
          </a:p>
          <a:p>
            <a:pPr>
              <a:lnSpc>
                <a:spcPct val="100000"/>
              </a:lnSpc>
            </a:pPr>
            <a:r>
              <a:rPr lang="zh-TW" altLang="en-US" sz="2000" b="1" dirty="0">
                <a:latin typeface="微軟正黑體" panose="020B0604030504040204" pitchFamily="34" charset="-120"/>
                <a:ea typeface="微軟正黑體" panose="020B0604030504040204" pitchFamily="34" charset="-120"/>
              </a:rPr>
              <a:t>物流受阻、原物料來源斷貨、收貨延遲、財務調度。</a:t>
            </a:r>
          </a:p>
          <a:p>
            <a:pPr>
              <a:lnSpc>
                <a:spcPct val="100000"/>
              </a:lnSpc>
            </a:pPr>
            <a:r>
              <a:rPr lang="zh-TW" altLang="en-US" sz="2000" dirty="0">
                <a:latin typeface="微軟正黑體" panose="020B0604030504040204" pitchFamily="34" charset="-120"/>
                <a:ea typeface="微軟正黑體" panose="020B0604030504040204" pitchFamily="34" charset="-120"/>
              </a:rPr>
              <a:t>時間持續</a:t>
            </a:r>
            <a:r>
              <a:rPr lang="en-US" altLang="zh-TW" sz="2000" dirty="0">
                <a:latin typeface="微軟正黑體" panose="020B0604030504040204" pitchFamily="34" charset="-120"/>
                <a:ea typeface="微軟正黑體" panose="020B0604030504040204" pitchFamily="34" charset="-120"/>
              </a:rPr>
              <a:t>2-3</a:t>
            </a:r>
            <a:r>
              <a:rPr lang="zh-TW" altLang="en-US" sz="2000" dirty="0">
                <a:latin typeface="微軟正黑體" panose="020B0604030504040204" pitchFamily="34" charset="-120"/>
                <a:ea typeface="微軟正黑體" panose="020B0604030504040204" pitchFamily="34" charset="-120"/>
              </a:rPr>
              <a:t>個月。</a:t>
            </a:r>
            <a:endParaRPr lang="en-US" sz="2000" dirty="0">
              <a:latin typeface="微軟正黑體" panose="020B0604030504040204" pitchFamily="34" charset="-120"/>
              <a:ea typeface="微軟正黑體" panose="020B0604030504040204" pitchFamily="34" charset="-120"/>
            </a:endParaRPr>
          </a:p>
        </p:txBody>
      </p:sp>
      <p:sp>
        <p:nvSpPr>
          <p:cNvPr id="4" name="Rectangle 3">
            <a:extLst>
              <a:ext uri="{FF2B5EF4-FFF2-40B4-BE49-F238E27FC236}">
                <a16:creationId xmlns:a16="http://schemas.microsoft.com/office/drawing/2014/main" xmlns="" id="{86656D62-612A-4AA5-B003-930D962FB08D}"/>
              </a:ext>
            </a:extLst>
          </p:cNvPr>
          <p:cNvSpPr/>
          <p:nvPr/>
        </p:nvSpPr>
        <p:spPr>
          <a:xfrm>
            <a:off x="537677" y="779108"/>
            <a:ext cx="7953181" cy="576064"/>
          </a:xfrm>
          <a:prstGeom prst="rect">
            <a:avLst/>
          </a:prstGeom>
          <a:solidFill>
            <a:srgbClr val="0066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dirty="0">
                <a:latin typeface="微軟正黑體" panose="020B0604030504040204" pitchFamily="34" charset="-120"/>
                <a:ea typeface="微軟正黑體" panose="020B0604030504040204" pitchFamily="34" charset="-120"/>
              </a:rPr>
              <a:t>現階段（零星社區感染）</a:t>
            </a:r>
            <a:endParaRPr lang="en-US" sz="2000" b="1" dirty="0">
              <a:latin typeface="微軟正黑體" panose="020B0604030504040204" pitchFamily="34" charset="-120"/>
              <a:ea typeface="微軟正黑體" panose="020B0604030504040204" pitchFamily="34" charset="-120"/>
            </a:endParaRPr>
          </a:p>
        </p:txBody>
      </p:sp>
      <p:sp>
        <p:nvSpPr>
          <p:cNvPr id="6" name="內容版面配置區 2">
            <a:extLst>
              <a:ext uri="{FF2B5EF4-FFF2-40B4-BE49-F238E27FC236}">
                <a16:creationId xmlns:a16="http://schemas.microsoft.com/office/drawing/2014/main" xmlns="" id="{0AAC7E28-5A08-432A-9F05-A41ACAF354EE}"/>
              </a:ext>
            </a:extLst>
          </p:cNvPr>
          <p:cNvSpPr txBox="1">
            <a:spLocks/>
          </p:cNvSpPr>
          <p:nvPr/>
        </p:nvSpPr>
        <p:spPr>
          <a:xfrm>
            <a:off x="102637" y="205615"/>
            <a:ext cx="4701208" cy="576064"/>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a:lstStyle>
          <a:p>
            <a:pPr marL="0" indent="0">
              <a:buFont typeface="Wingdings 2" pitchFamily="18" charset="2"/>
              <a:buNone/>
            </a:pPr>
            <a:r>
              <a:rPr lang="en-US" altLang="zh-TW" sz="2800" b="1" dirty="0">
                <a:latin typeface="微軟正黑體" panose="020B0604030504040204" pitchFamily="34" charset="-120"/>
                <a:ea typeface="微軟正黑體" panose="020B0604030504040204" pitchFamily="34" charset="-120"/>
                <a:cs typeface="Times New Roman" panose="02020603050405020304" pitchFamily="18" charset="0"/>
              </a:rPr>
              <a:t>Step 1</a:t>
            </a:r>
            <a:r>
              <a:rPr lang="zh-TW" altLang="en-US" sz="2800" b="1" dirty="0">
                <a:latin typeface="微軟正黑體" panose="020B0604030504040204" pitchFamily="34" charset="-120"/>
                <a:ea typeface="微軟正黑體" panose="020B0604030504040204" pitchFamily="34" charset="-120"/>
                <a:cs typeface="Times New Roman" panose="02020603050405020304" pitchFamily="18" charset="0"/>
              </a:rPr>
              <a:t>：風險情境</a:t>
            </a:r>
            <a:endParaRPr lang="en-US" altLang="zh-TW" sz="2800" b="1" dirty="0">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Content Placeholder 2">
            <a:extLst>
              <a:ext uri="{FF2B5EF4-FFF2-40B4-BE49-F238E27FC236}">
                <a16:creationId xmlns:a16="http://schemas.microsoft.com/office/drawing/2014/main" xmlns="" id="{F4100458-62B1-42E5-87AE-89A5ECEE3032}"/>
              </a:ext>
            </a:extLst>
          </p:cNvPr>
          <p:cNvSpPr txBox="1">
            <a:spLocks/>
          </p:cNvSpPr>
          <p:nvPr/>
        </p:nvSpPr>
        <p:spPr>
          <a:xfrm>
            <a:off x="537675" y="4119462"/>
            <a:ext cx="7953181" cy="2290664"/>
          </a:xfrm>
          <a:prstGeom prst="rect">
            <a:avLst/>
          </a:prstGeom>
          <a:ln w="19050">
            <a:solidFill>
              <a:srgbClr val="006666"/>
            </a:solidFill>
          </a:ln>
        </p:spPr>
        <p:txBody>
          <a:bodyPr vert="horz" lIns="91440" tIns="45720" rIns="91440" bIns="45720" rtlCol="0">
            <a:normAutofit lnSpcReduction="10000"/>
          </a:bodyPr>
          <a:lst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a:lstStyle>
          <a:p>
            <a:pPr>
              <a:lnSpc>
                <a:spcPct val="100000"/>
              </a:lnSpc>
            </a:pPr>
            <a:r>
              <a:rPr lang="zh-TW" altLang="en-US" sz="2000" dirty="0">
                <a:latin typeface="微軟正黑體" panose="020B0604030504040204" pitchFamily="34" charset="-120"/>
                <a:ea typeface="微軟正黑體" panose="020B0604030504040204" pitchFamily="34" charset="-120"/>
              </a:rPr>
              <a:t>人傳人、</a:t>
            </a:r>
            <a:r>
              <a:rPr lang="en-US" altLang="zh-TW" sz="2000" dirty="0">
                <a:latin typeface="微軟正黑體" panose="020B0604030504040204" pitchFamily="34" charset="-120"/>
                <a:ea typeface="微軟正黑體" panose="020B0604030504040204" pitchFamily="34" charset="-120"/>
              </a:rPr>
              <a:t> </a:t>
            </a:r>
            <a:r>
              <a:rPr lang="zh-TW" altLang="en-US" sz="2000" dirty="0">
                <a:latin typeface="微軟正黑體" panose="020B0604030504040204" pitchFamily="34" charset="-120"/>
                <a:ea typeface="微軟正黑體" panose="020B0604030504040204" pitchFamily="34" charset="-120"/>
              </a:rPr>
              <a:t>傳播快、</a:t>
            </a:r>
            <a:r>
              <a:rPr lang="en-US" altLang="zh-TW" sz="2000" dirty="0">
                <a:latin typeface="微軟正黑體" panose="020B0604030504040204" pitchFamily="34" charset="-120"/>
                <a:ea typeface="微軟正黑體" panose="020B0604030504040204" pitchFamily="34" charset="-120"/>
              </a:rPr>
              <a:t> </a:t>
            </a:r>
            <a:r>
              <a:rPr lang="zh-TW" altLang="en-US" sz="2000" dirty="0">
                <a:latin typeface="微軟正黑體" panose="020B0604030504040204" pitchFamily="34" charset="-120"/>
                <a:ea typeface="微軟正黑體" panose="020B0604030504040204" pitchFamily="34" charset="-120"/>
              </a:rPr>
              <a:t>無法辨識傳染源、</a:t>
            </a:r>
            <a:r>
              <a:rPr lang="en-US" altLang="zh-TW" sz="2000" dirty="0">
                <a:latin typeface="微軟正黑體" panose="020B0604030504040204" pitchFamily="34" charset="-120"/>
                <a:ea typeface="微軟正黑體" panose="020B0604030504040204" pitchFamily="34" charset="-120"/>
              </a:rPr>
              <a:t> </a:t>
            </a:r>
            <a:r>
              <a:rPr lang="zh-TW" altLang="en-US" sz="2000" dirty="0">
                <a:latin typeface="微軟正黑體" panose="020B0604030504040204" pitchFamily="34" charset="-120"/>
                <a:ea typeface="微軟正黑體" panose="020B0604030504040204" pitchFamily="34" charset="-120"/>
              </a:rPr>
              <a:t>辦公地點被封閉。</a:t>
            </a:r>
          </a:p>
          <a:p>
            <a:pPr>
              <a:lnSpc>
                <a:spcPct val="100000"/>
              </a:lnSpc>
            </a:pPr>
            <a:r>
              <a:rPr lang="zh-TW" altLang="en-US" sz="2000" dirty="0">
                <a:latin typeface="微軟正黑體" panose="020B0604030504040204" pitchFamily="34" charset="-120"/>
                <a:ea typeface="微軟正黑體" panose="020B0604030504040204" pitchFamily="34" charset="-120"/>
              </a:rPr>
              <a:t>公司出現疑似案例或個案、員工突然發燒。</a:t>
            </a:r>
          </a:p>
          <a:p>
            <a:pPr>
              <a:lnSpc>
                <a:spcPct val="100000"/>
              </a:lnSpc>
            </a:pPr>
            <a:r>
              <a:rPr lang="zh-TW" altLang="en-US" sz="2000" dirty="0">
                <a:latin typeface="微軟正黑體" panose="020B0604030504040204" pitchFamily="34" charset="-120"/>
                <a:ea typeface="微軟正黑體" panose="020B0604030504040204" pitchFamily="34" charset="-120"/>
              </a:rPr>
              <a:t>公司群聚感染、員工家屬被隔離、員工被隔離</a:t>
            </a:r>
          </a:p>
          <a:p>
            <a:pPr>
              <a:lnSpc>
                <a:spcPct val="100000"/>
              </a:lnSpc>
            </a:pPr>
            <a:r>
              <a:rPr lang="zh-TW" altLang="en-US" sz="2000" dirty="0">
                <a:latin typeface="微軟正黑體" panose="020B0604030504040204" pitchFamily="34" charset="-120"/>
                <a:ea typeface="微軟正黑體" panose="020B0604030504040204" pitchFamily="34" charset="-120"/>
              </a:rPr>
              <a:t>員工被確診、大量同事被隔離</a:t>
            </a:r>
          </a:p>
          <a:p>
            <a:pPr>
              <a:lnSpc>
                <a:spcPct val="100000"/>
              </a:lnSpc>
            </a:pPr>
            <a:r>
              <a:rPr lang="zh-TW" altLang="en-US" sz="2000" b="1" dirty="0">
                <a:latin typeface="微軟正黑體" panose="020B0604030504040204" pitchFamily="34" charset="-120"/>
                <a:ea typeface="微軟正黑體" panose="020B0604030504040204" pitchFamily="34" charset="-120"/>
              </a:rPr>
              <a:t>物流受阻、原物料來源斷貨、收貨延遲、財務調度</a:t>
            </a:r>
          </a:p>
          <a:p>
            <a:pPr>
              <a:lnSpc>
                <a:spcPct val="100000"/>
              </a:lnSpc>
            </a:pPr>
            <a:r>
              <a:rPr lang="zh-TW" altLang="en-US" sz="2000" b="1" dirty="0">
                <a:latin typeface="微軟正黑體" panose="020B0604030504040204" pitchFamily="34" charset="-120"/>
                <a:ea typeface="微軟正黑體" panose="020B0604030504040204" pitchFamily="34" charset="-120"/>
              </a:rPr>
              <a:t>時間持續</a:t>
            </a:r>
            <a:r>
              <a:rPr lang="en-US" altLang="zh-TW" sz="2000" b="1" dirty="0">
                <a:latin typeface="微軟正黑體" panose="020B0604030504040204" pitchFamily="34" charset="-120"/>
                <a:ea typeface="微軟正黑體" panose="020B0604030504040204" pitchFamily="34" charset="-120"/>
              </a:rPr>
              <a:t>2-3</a:t>
            </a:r>
            <a:r>
              <a:rPr lang="zh-TW" altLang="en-US" sz="2000" b="1" dirty="0">
                <a:latin typeface="微軟正黑體" panose="020B0604030504040204" pitchFamily="34" charset="-120"/>
                <a:ea typeface="微軟正黑體" panose="020B0604030504040204" pitchFamily="34" charset="-120"/>
              </a:rPr>
              <a:t>個月或半年</a:t>
            </a:r>
            <a:endParaRPr lang="en-US" sz="2000" b="1" dirty="0">
              <a:latin typeface="微軟正黑體" panose="020B0604030504040204" pitchFamily="34" charset="-120"/>
              <a:ea typeface="微軟正黑體" panose="020B0604030504040204" pitchFamily="34" charset="-120"/>
            </a:endParaRPr>
          </a:p>
        </p:txBody>
      </p:sp>
      <p:sp>
        <p:nvSpPr>
          <p:cNvPr id="8" name="Rectangle 7">
            <a:extLst>
              <a:ext uri="{FF2B5EF4-FFF2-40B4-BE49-F238E27FC236}">
                <a16:creationId xmlns:a16="http://schemas.microsoft.com/office/drawing/2014/main" xmlns="" id="{AC671BB2-3281-4403-9C5F-ED65FE2E1C50}"/>
              </a:ext>
            </a:extLst>
          </p:cNvPr>
          <p:cNvSpPr/>
          <p:nvPr/>
        </p:nvSpPr>
        <p:spPr>
          <a:xfrm>
            <a:off x="537676" y="3531635"/>
            <a:ext cx="7953181" cy="576064"/>
          </a:xfrm>
          <a:prstGeom prst="rect">
            <a:avLst/>
          </a:prstGeom>
          <a:solidFill>
            <a:srgbClr val="0066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dirty="0">
                <a:latin typeface="微軟正黑體" panose="020B0604030504040204" pitchFamily="34" charset="-120"/>
                <a:ea typeface="微軟正黑體" panose="020B0604030504040204" pitchFamily="34" charset="-120"/>
              </a:rPr>
              <a:t>發生社區傳播</a:t>
            </a:r>
            <a:endParaRPr lang="en-US" sz="2000" b="1" dirty="0">
              <a:latin typeface="微軟正黑體" panose="020B0604030504040204" pitchFamily="34" charset="-120"/>
              <a:ea typeface="微軟正黑體" panose="020B0604030504040204" pitchFamily="34" charset="-120"/>
            </a:endParaRPr>
          </a:p>
        </p:txBody>
      </p:sp>
      <p:sp>
        <p:nvSpPr>
          <p:cNvPr id="9" name="Rectangle 8">
            <a:extLst>
              <a:ext uri="{FF2B5EF4-FFF2-40B4-BE49-F238E27FC236}">
                <a16:creationId xmlns:a16="http://schemas.microsoft.com/office/drawing/2014/main" xmlns="" id="{06061452-04A8-4792-94BD-D59760BFEECE}"/>
              </a:ext>
            </a:extLst>
          </p:cNvPr>
          <p:cNvSpPr/>
          <p:nvPr/>
        </p:nvSpPr>
        <p:spPr>
          <a:xfrm>
            <a:off x="3075602" y="6456013"/>
            <a:ext cx="7953181" cy="369332"/>
          </a:xfrm>
          <a:prstGeom prst="rect">
            <a:avLst/>
          </a:prstGeom>
        </p:spPr>
        <p:txBody>
          <a:bodyPr wrap="square">
            <a:spAutoFit/>
          </a:bodyPr>
          <a:lstStyle/>
          <a:p>
            <a:r>
              <a:rPr lang="en-US" dirty="0">
                <a:hlinkClick r:id="rId2"/>
              </a:rPr>
              <a:t>https://www.cdc.gov.tw/File/Get/au0BtqBUi0L4qlhn_aqfLg</a:t>
            </a:r>
            <a:endParaRPr lang="en-US" dirty="0"/>
          </a:p>
        </p:txBody>
      </p:sp>
    </p:spTree>
    <p:extLst>
      <p:ext uri="{BB962C8B-B14F-4D97-AF65-F5344CB8AC3E}">
        <p14:creationId xmlns:p14="http://schemas.microsoft.com/office/powerpoint/2010/main" val="34403291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5E6CA6A-59F4-4A2E-86D5-BD9686CFE714}"/>
              </a:ext>
            </a:extLst>
          </p:cNvPr>
          <p:cNvPicPr>
            <a:picLocks noChangeAspect="1"/>
          </p:cNvPicPr>
          <p:nvPr/>
        </p:nvPicPr>
        <p:blipFill>
          <a:blip r:embed="rId2"/>
          <a:stretch>
            <a:fillRect/>
          </a:stretch>
        </p:blipFill>
        <p:spPr>
          <a:xfrm>
            <a:off x="3806889" y="3890665"/>
            <a:ext cx="4448831" cy="2845445"/>
          </a:xfrm>
          <a:prstGeom prst="rect">
            <a:avLst/>
          </a:prstGeom>
        </p:spPr>
      </p:pic>
      <p:sp>
        <p:nvSpPr>
          <p:cNvPr id="5" name="Content Placeholder 2">
            <a:extLst>
              <a:ext uri="{FF2B5EF4-FFF2-40B4-BE49-F238E27FC236}">
                <a16:creationId xmlns:a16="http://schemas.microsoft.com/office/drawing/2014/main" xmlns="" id="{2B0DFCD2-0559-4F0B-A0D3-A6B008B2F7B9}"/>
              </a:ext>
            </a:extLst>
          </p:cNvPr>
          <p:cNvSpPr>
            <a:spLocks noGrp="1"/>
          </p:cNvSpPr>
          <p:nvPr>
            <p:ph idx="1"/>
          </p:nvPr>
        </p:nvSpPr>
        <p:spPr>
          <a:xfrm>
            <a:off x="595409" y="963964"/>
            <a:ext cx="7953180" cy="2189783"/>
          </a:xfrm>
          <a:ln w="19050">
            <a:solidFill>
              <a:schemeClr val="accent1"/>
            </a:solidFill>
          </a:ln>
        </p:spPr>
        <p:txBody>
          <a:bodyPr>
            <a:normAutofit/>
          </a:bodyPr>
          <a:lstStyle/>
          <a:p>
            <a:pPr>
              <a:lnSpc>
                <a:spcPct val="100000"/>
              </a:lnSpc>
            </a:pPr>
            <a:r>
              <a:rPr lang="zh-TW" altLang="en-US" sz="2000" dirty="0">
                <a:latin typeface="微軟正黑體" panose="020B0604030504040204" pitchFamily="34" charset="-120"/>
                <a:ea typeface="微軟正黑體" panose="020B0604030504040204" pitchFamily="34" charset="-120"/>
              </a:rPr>
              <a:t>人員</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 關鍵技術人員、高層決策人員、緊急應變人員感染。</a:t>
            </a:r>
            <a:endParaRPr lang="en-US" altLang="zh-TW" sz="2000" dirty="0">
              <a:latin typeface="微軟正黑體" panose="020B0604030504040204" pitchFamily="34" charset="-120"/>
              <a:ea typeface="微軟正黑體" panose="020B0604030504040204" pitchFamily="34" charset="-120"/>
            </a:endParaRPr>
          </a:p>
          <a:p>
            <a:pPr>
              <a:lnSpc>
                <a:spcPct val="100000"/>
              </a:lnSpc>
            </a:pPr>
            <a:r>
              <a:rPr lang="zh-TW" altLang="en-US" sz="2000" dirty="0">
                <a:latin typeface="微軟正黑體" panose="020B0604030504040204" pitchFamily="34" charset="-120"/>
                <a:ea typeface="微軟正黑體" panose="020B0604030504040204" pitchFamily="34" charset="-120"/>
              </a:rPr>
              <a:t>設備與資訊系統失效</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 因為操作人員感染導致無法運作。</a:t>
            </a:r>
            <a:endParaRPr lang="en-US" altLang="zh-TW" sz="2000" dirty="0">
              <a:latin typeface="微軟正黑體" panose="020B0604030504040204" pitchFamily="34" charset="-120"/>
              <a:ea typeface="微軟正黑體" panose="020B0604030504040204" pitchFamily="34" charset="-120"/>
            </a:endParaRPr>
          </a:p>
          <a:p>
            <a:pPr>
              <a:lnSpc>
                <a:spcPct val="100000"/>
              </a:lnSpc>
            </a:pPr>
            <a:r>
              <a:rPr lang="zh-TW" altLang="en-US" sz="2000" dirty="0">
                <a:latin typeface="微軟正黑體" panose="020B0604030504040204" pitchFamily="34" charset="-120"/>
                <a:ea typeface="微軟正黑體" panose="020B0604030504040204" pitchFamily="34" charset="-120"/>
              </a:rPr>
              <a:t>供應鏈、設備商、維護商失效。</a:t>
            </a:r>
            <a:endParaRPr lang="en-US" altLang="zh-TW" sz="2000" dirty="0">
              <a:latin typeface="微軟正黑體" panose="020B0604030504040204" pitchFamily="34" charset="-120"/>
              <a:ea typeface="微軟正黑體" panose="020B0604030504040204" pitchFamily="34" charset="-120"/>
            </a:endParaRPr>
          </a:p>
          <a:p>
            <a:pPr>
              <a:lnSpc>
                <a:spcPct val="100000"/>
              </a:lnSpc>
            </a:pPr>
            <a:r>
              <a:rPr lang="zh-TW" altLang="en-US" sz="2000" dirty="0">
                <a:latin typeface="微軟正黑體" panose="020B0604030504040204" pitchFamily="34" charset="-120"/>
                <a:ea typeface="微軟正黑體" panose="020B0604030504040204" pitchFamily="34" charset="-120"/>
              </a:rPr>
              <a:t>物流運輸失效或延遲。</a:t>
            </a:r>
            <a:endParaRPr lang="en-US" altLang="zh-TW" sz="2000" dirty="0">
              <a:latin typeface="微軟正黑體" panose="020B0604030504040204" pitchFamily="34" charset="-120"/>
              <a:ea typeface="微軟正黑體" panose="020B0604030504040204" pitchFamily="34" charset="-120"/>
            </a:endParaRPr>
          </a:p>
          <a:p>
            <a:pPr>
              <a:lnSpc>
                <a:spcPct val="100000"/>
              </a:lnSpc>
            </a:pPr>
            <a:r>
              <a:rPr lang="zh-TW" altLang="en-US" sz="2000" dirty="0">
                <a:latin typeface="微軟正黑體" panose="020B0604030504040204" pitchFamily="34" charset="-120"/>
                <a:ea typeface="微軟正黑體" panose="020B0604030504040204" pitchFamily="34" charset="-120"/>
              </a:rPr>
              <a:t>規範與指令造成營運中斷。</a:t>
            </a:r>
            <a:endParaRPr lang="en-US" sz="2000" dirty="0">
              <a:latin typeface="微軟正黑體" panose="020B0604030504040204" pitchFamily="34" charset="-120"/>
              <a:ea typeface="微軟正黑體" panose="020B0604030504040204" pitchFamily="34" charset="-120"/>
            </a:endParaRPr>
          </a:p>
        </p:txBody>
      </p:sp>
      <p:sp>
        <p:nvSpPr>
          <p:cNvPr id="6" name="Rectangle 5">
            <a:extLst>
              <a:ext uri="{FF2B5EF4-FFF2-40B4-BE49-F238E27FC236}">
                <a16:creationId xmlns:a16="http://schemas.microsoft.com/office/drawing/2014/main" xmlns="" id="{9B93400D-1387-4B22-B3C3-C430E3A6FF38}"/>
              </a:ext>
            </a:extLst>
          </p:cNvPr>
          <p:cNvSpPr/>
          <p:nvPr/>
        </p:nvSpPr>
        <p:spPr>
          <a:xfrm>
            <a:off x="595409" y="376137"/>
            <a:ext cx="7953181" cy="576064"/>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dirty="0">
                <a:latin typeface="微軟正黑體" panose="020B0604030504040204" pitchFamily="34" charset="-120"/>
                <a:ea typeface="微軟正黑體" panose="020B0604030504040204" pitchFamily="34" charset="-120"/>
              </a:rPr>
              <a:t>其他可能的風險情境</a:t>
            </a:r>
            <a:endParaRPr lang="en-US" sz="2000" b="1" dirty="0">
              <a:latin typeface="微軟正黑體" panose="020B0604030504040204" pitchFamily="34" charset="-120"/>
              <a:ea typeface="微軟正黑體" panose="020B0604030504040204" pitchFamily="34" charset="-120"/>
            </a:endParaRPr>
          </a:p>
        </p:txBody>
      </p:sp>
      <p:sp>
        <p:nvSpPr>
          <p:cNvPr id="7" name="TextBox 6">
            <a:extLst>
              <a:ext uri="{FF2B5EF4-FFF2-40B4-BE49-F238E27FC236}">
                <a16:creationId xmlns:a16="http://schemas.microsoft.com/office/drawing/2014/main" xmlns="" id="{C38AF7F8-2559-4FB1-8890-5ECEB965F9EB}"/>
              </a:ext>
            </a:extLst>
          </p:cNvPr>
          <p:cNvSpPr txBox="1"/>
          <p:nvPr/>
        </p:nvSpPr>
        <p:spPr>
          <a:xfrm>
            <a:off x="595409" y="3429000"/>
            <a:ext cx="4695047" cy="46166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342900" indent="-342900">
              <a:buFont typeface="Arial" panose="020B0604020202020204" pitchFamily="34" charset="0"/>
              <a:buChar char="•"/>
            </a:pPr>
            <a:r>
              <a:rPr lang="zh-TW" altLang="en-US"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風險情境需要從各方面考量</a:t>
            </a:r>
            <a:endParaRPr lang="en-US" altLang="zh-TW"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8" name="矩形 6">
            <a:extLst>
              <a:ext uri="{FF2B5EF4-FFF2-40B4-BE49-F238E27FC236}">
                <a16:creationId xmlns:a16="http://schemas.microsoft.com/office/drawing/2014/main" xmlns="" id="{E14B48D4-ED36-4873-AB95-792166234E23}"/>
              </a:ext>
            </a:extLst>
          </p:cNvPr>
          <p:cNvSpPr/>
          <p:nvPr/>
        </p:nvSpPr>
        <p:spPr>
          <a:xfrm>
            <a:off x="108519" y="6481293"/>
            <a:ext cx="9035481" cy="375872"/>
          </a:xfrm>
          <a:prstGeom prst="rect">
            <a:avLst/>
          </a:prstGeom>
        </p:spPr>
        <p:txBody>
          <a:bodyPr wrap="square">
            <a:spAutoFit/>
          </a:bodyPr>
          <a:lstStyle/>
          <a:p>
            <a:pP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1397702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67147" y="15206"/>
            <a:ext cx="7886700" cy="955178"/>
          </a:xfrm>
        </p:spPr>
        <p:txBody>
          <a:bodyPr/>
          <a:lstStyle/>
          <a:p>
            <a:r>
              <a:rPr lang="zh-TW" altLang="en-US" b="1" dirty="0">
                <a:solidFill>
                  <a:schemeClr val="accent6">
                    <a:lumMod val="50000"/>
                  </a:schemeClr>
                </a:solidFill>
                <a:latin typeface="微軟正黑體" panose="020B0604030504040204" pitchFamily="34" charset="-120"/>
                <a:ea typeface="微軟正黑體" panose="020B0604030504040204" pitchFamily="34" charset="-120"/>
              </a:rPr>
              <a:t>二、持續營運管理步驟與策略</a:t>
            </a:r>
          </a:p>
        </p:txBody>
      </p:sp>
      <p:sp>
        <p:nvSpPr>
          <p:cNvPr id="4" name="投影片編號版面配置區 3"/>
          <p:cNvSpPr>
            <a:spLocks noGrp="1"/>
          </p:cNvSpPr>
          <p:nvPr>
            <p:ph type="sldNum" sz="quarter" idx="12"/>
          </p:nvPr>
        </p:nvSpPr>
        <p:spPr/>
        <p:txBody>
          <a:bodyPr/>
          <a:lstStyle/>
          <a:p>
            <a:fld id="{655D9571-BE1C-4F8A-9BBD-13049494B642}" type="slidenum">
              <a:rPr lang="zh-TW" altLang="en-US" smtClean="0"/>
              <a:t>11</a:t>
            </a:fld>
            <a:endParaRPr lang="zh-TW" altLang="en-US"/>
          </a:p>
        </p:txBody>
      </p:sp>
      <p:sp>
        <p:nvSpPr>
          <p:cNvPr id="5" name="內容版面配置區 2"/>
          <p:cNvSpPr>
            <a:spLocks noGrp="1"/>
          </p:cNvSpPr>
          <p:nvPr>
            <p:ph idx="1"/>
          </p:nvPr>
        </p:nvSpPr>
        <p:spPr>
          <a:xfrm>
            <a:off x="107504" y="894116"/>
            <a:ext cx="6442586" cy="576064"/>
          </a:xfrm>
        </p:spPr>
        <p:txBody>
          <a:bodyPr>
            <a:normAutofit/>
          </a:bodyPr>
          <a:lstStyle/>
          <a:p>
            <a:pPr marL="0" indent="0">
              <a:buNone/>
            </a:pPr>
            <a:r>
              <a:rPr lang="en-US" altLang="zh-TW" sz="2800" b="1" dirty="0">
                <a:latin typeface="微軟正黑體" panose="020B0604030504040204" pitchFamily="34" charset="-120"/>
                <a:ea typeface="微軟正黑體" panose="020B0604030504040204" pitchFamily="34" charset="-120"/>
                <a:cs typeface="Times New Roman" panose="02020603050405020304" pitchFamily="18" charset="0"/>
              </a:rPr>
              <a:t>Step 2</a:t>
            </a:r>
            <a:r>
              <a:rPr lang="zh-TW" altLang="en-US" sz="2800" b="1" dirty="0">
                <a:latin typeface="微軟正黑體" panose="020B0604030504040204" pitchFamily="34" charset="-120"/>
                <a:ea typeface="微軟正黑體" panose="020B0604030504040204" pitchFamily="34" charset="-120"/>
                <a:cs typeface="Times New Roman" panose="02020603050405020304" pitchFamily="18" charset="0"/>
              </a:rPr>
              <a:t>：營運衝擊分析</a:t>
            </a:r>
            <a:endParaRPr lang="en-US" altLang="zh-TW" sz="2800" b="1" dirty="0">
              <a:latin typeface="微軟正黑體" panose="020B0604030504040204" pitchFamily="34" charset="-120"/>
              <a:ea typeface="微軟正黑體" panose="020B0604030504040204" pitchFamily="34" charset="-120"/>
              <a:cs typeface="Times New Roman" panose="02020603050405020304" pitchFamily="18" charset="0"/>
            </a:endParaRPr>
          </a:p>
          <a:p>
            <a:pPr>
              <a:buFont typeface="Wingdings" panose="05000000000000000000" pitchFamily="2" charset="2"/>
              <a:buChar char="§"/>
            </a:pPr>
            <a:endParaRPr lang="en-US" altLang="zh-TW" sz="2800" b="1" dirty="0">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6" name="內容版面配置區 2"/>
          <p:cNvSpPr txBox="1">
            <a:spLocks/>
          </p:cNvSpPr>
          <p:nvPr/>
        </p:nvSpPr>
        <p:spPr>
          <a:xfrm>
            <a:off x="611560" y="1463211"/>
            <a:ext cx="7920880" cy="266429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Clr>
                <a:srgbClr val="FFC000"/>
              </a:buClr>
              <a:buSzPct val="90000"/>
              <a:buFont typeface="Adobe 繁黑體 Std B" pitchFamily="34" charset="-120"/>
              <a:buChar char="▎"/>
              <a:defRPr sz="3200" kern="1200">
                <a:solidFill>
                  <a:srgbClr val="333333"/>
                </a:solidFill>
                <a:latin typeface="Adobe 繁黑體 Std B" pitchFamily="34" charset="-120"/>
                <a:ea typeface="Adobe 繁黑體 Std B" pitchFamily="34" charset="-120"/>
                <a:cs typeface="+mn-cs"/>
              </a:defRPr>
            </a:lvl1pPr>
            <a:lvl2pPr marL="742950" indent="-285750" algn="l" defTabSz="914400" rtl="0" eaLnBrk="1" latinLnBrk="0" hangingPunct="1">
              <a:spcBef>
                <a:spcPct val="20000"/>
              </a:spcBef>
              <a:buClr>
                <a:srgbClr val="FFC000"/>
              </a:buClr>
              <a:buSzPct val="60000"/>
              <a:buFont typeface="Wingdings" panose="05000000000000000000" pitchFamily="2" charset="2"/>
              <a:buChar char="u"/>
              <a:defRPr sz="2800" kern="1200">
                <a:solidFill>
                  <a:schemeClr val="tx1">
                    <a:lumMod val="75000"/>
                    <a:lumOff val="25000"/>
                  </a:schemeClr>
                </a:solidFill>
                <a:latin typeface="Adobe 繁黑體 Std B" pitchFamily="34" charset="-120"/>
                <a:ea typeface="Adobe 繁黑體 Std B" pitchFamily="34" charset="-120"/>
                <a:cs typeface="+mn-cs"/>
              </a:defRPr>
            </a:lvl2pPr>
            <a:lvl3pPr marL="1143000" indent="-228600" algn="l" defTabSz="914400" rtl="0" eaLnBrk="1" latinLnBrk="0" hangingPunct="1">
              <a:spcBef>
                <a:spcPct val="20000"/>
              </a:spcBef>
              <a:buClr>
                <a:srgbClr val="FF9933"/>
              </a:buClr>
              <a:buSzPct val="50000"/>
              <a:buFont typeface="Wingdings" panose="05000000000000000000" pitchFamily="2" charset="2"/>
              <a:buChar char="u"/>
              <a:defRPr sz="2400" kern="1200">
                <a:solidFill>
                  <a:schemeClr val="tx1">
                    <a:lumMod val="75000"/>
                    <a:lumOff val="25000"/>
                  </a:schemeClr>
                </a:solidFill>
                <a:latin typeface="Adobe 繁黑體 Std B" pitchFamily="34" charset="-120"/>
                <a:ea typeface="Adobe 繁黑體 Std B" pitchFamily="34" charset="-120"/>
                <a:cs typeface="+mn-cs"/>
              </a:defRPr>
            </a:lvl3pPr>
            <a:lvl4pPr marL="1600200" indent="-228600" algn="l" defTabSz="914400" rtl="0" eaLnBrk="1" latinLnBrk="0" hangingPunct="1">
              <a:spcBef>
                <a:spcPct val="20000"/>
              </a:spcBef>
              <a:buClr>
                <a:srgbClr val="F9AD6F"/>
              </a:buClr>
              <a:buSzPct val="50000"/>
              <a:buFont typeface="Wingdings" panose="05000000000000000000" pitchFamily="2" charset="2"/>
              <a:buChar char="u"/>
              <a:defRPr sz="2000" kern="1200">
                <a:solidFill>
                  <a:schemeClr val="tx1">
                    <a:lumMod val="75000"/>
                    <a:lumOff val="25000"/>
                  </a:schemeClr>
                </a:solidFill>
                <a:latin typeface="Adobe 繁黑體 Std B" pitchFamily="34" charset="-120"/>
                <a:ea typeface="Adobe 繁黑體 Std B" pitchFamily="34" charset="-120"/>
                <a:cs typeface="+mn-cs"/>
              </a:defRPr>
            </a:lvl4pPr>
            <a:lvl5pPr marL="2057400" indent="-228600" algn="l" defTabSz="914400" rtl="0" eaLnBrk="1" latinLnBrk="0" hangingPunct="1">
              <a:spcBef>
                <a:spcPct val="20000"/>
              </a:spcBef>
              <a:buClr>
                <a:srgbClr val="F78D35"/>
              </a:buClr>
              <a:buSzPct val="50000"/>
              <a:buFont typeface="Wingdings" panose="05000000000000000000" pitchFamily="2" charset="2"/>
              <a:buChar char="l"/>
              <a:defRPr sz="2000" kern="1200">
                <a:solidFill>
                  <a:schemeClr val="tx1">
                    <a:lumMod val="75000"/>
                    <a:lumOff val="25000"/>
                  </a:schemeClr>
                </a:solidFill>
                <a:latin typeface="Adobe 繁黑體 Std B" pitchFamily="34" charset="-120"/>
                <a:ea typeface="Adobe 繁黑體 Std B"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Bef>
                <a:spcPts val="1200"/>
              </a:spcBef>
              <a:buFont typeface="Wingdings" panose="05000000000000000000" pitchFamily="2" charset="2"/>
              <a:buChar char="q"/>
            </a:pPr>
            <a:r>
              <a:rPr lang="zh-TW" altLang="en-US" sz="24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識別關鍵業務</a:t>
            </a:r>
            <a:r>
              <a:rPr lang="en-US" altLang="zh-TW" sz="24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t>
            </a:r>
            <a:r>
              <a:rPr lang="zh-TW" altLang="en-US" sz="2400" dirty="0">
                <a:solidFill>
                  <a:schemeClr val="tx1"/>
                </a:solidFill>
                <a:highlight>
                  <a:srgbClr val="FFFF00"/>
                </a:highlight>
                <a:latin typeface="Times New Roman" panose="02020603050405020304" pitchFamily="18" charset="0"/>
                <a:ea typeface="微軟正黑體" panose="020B0604030504040204" pitchFamily="34" charset="-120"/>
                <a:cs typeface="Times New Roman" panose="02020603050405020304" pitchFamily="18" charset="0"/>
              </a:rPr>
              <a:t>影響那些關鍵業務與關鍵製程</a:t>
            </a:r>
            <a:r>
              <a:rPr lang="en-US" altLang="zh-TW" sz="2400" dirty="0">
                <a:solidFill>
                  <a:schemeClr val="tx1"/>
                </a:solidFill>
                <a:highlight>
                  <a:srgbClr val="FFFF00"/>
                </a:highlight>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4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t>
            </a:r>
            <a:r>
              <a:rPr lang="zh-TW" altLang="en-US" sz="2400" dirty="0">
                <a:solidFill>
                  <a:schemeClr val="tx1"/>
                </a:solidFill>
                <a:highlight>
                  <a:srgbClr val="FFFF00"/>
                </a:highlight>
                <a:latin typeface="Times New Roman" panose="02020603050405020304" pitchFamily="18" charset="0"/>
                <a:ea typeface="微軟正黑體" panose="020B0604030504040204" pitchFamily="34" charset="-120"/>
                <a:cs typeface="Times New Roman" panose="02020603050405020304" pitchFamily="18" charset="0"/>
              </a:rPr>
              <a:t>會中斷多少時間</a:t>
            </a:r>
            <a:r>
              <a:rPr lang="en-US" altLang="zh-TW" sz="2400" dirty="0">
                <a:solidFill>
                  <a:schemeClr val="tx1"/>
                </a:solidFill>
                <a:highlight>
                  <a:srgbClr val="FFFF00"/>
                </a:highlight>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4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t>
            </a:r>
            <a:endParaRPr lang="en-US" altLang="zh-TW" sz="24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a:spcBef>
                <a:spcPts val="1200"/>
              </a:spcBef>
              <a:buFont typeface="Wingdings" panose="05000000000000000000" pitchFamily="2" charset="2"/>
              <a:buChar char="q"/>
            </a:pPr>
            <a:r>
              <a:rPr lang="zh-TW" altLang="en-US" sz="24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評估營運中斷之影響</a:t>
            </a:r>
            <a:r>
              <a:rPr lang="en-US" altLang="zh-TW" sz="24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t>
            </a:r>
            <a:r>
              <a:rPr lang="zh-TW" altLang="en-US" sz="2400" dirty="0">
                <a:solidFill>
                  <a:schemeClr val="tx1"/>
                </a:solidFill>
                <a:highlight>
                  <a:srgbClr val="FFFF00"/>
                </a:highlight>
                <a:latin typeface="Times New Roman" panose="02020603050405020304" pitchFamily="18" charset="0"/>
                <a:ea typeface="微軟正黑體" panose="020B0604030504040204" pitchFamily="34" charset="-120"/>
                <a:cs typeface="Times New Roman" panose="02020603050405020304" pitchFamily="18" charset="0"/>
              </a:rPr>
              <a:t>關鍵業務中斷時可能帶來的影響</a:t>
            </a:r>
            <a:r>
              <a:rPr lang="zh-TW" altLang="en-US" sz="24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en-US" altLang="zh-TW" sz="24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4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供應中斷、違約、損失</a:t>
            </a:r>
            <a:r>
              <a:rPr lang="en-US" altLang="zh-TW" sz="24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p>
          <a:p>
            <a:pPr>
              <a:spcBef>
                <a:spcPts val="1200"/>
              </a:spcBef>
              <a:buFont typeface="Wingdings" panose="05000000000000000000" pitchFamily="2" charset="2"/>
              <a:buChar char="q"/>
            </a:pPr>
            <a:r>
              <a:rPr lang="zh-TW" altLang="en-US" sz="24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目標復原時間</a:t>
            </a:r>
            <a:r>
              <a:rPr lang="en-US" altLang="zh-TW" sz="24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t>
            </a:r>
            <a:r>
              <a:rPr lang="zh-TW" altLang="en-US" sz="24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根據衝擊分析結果</a:t>
            </a:r>
            <a:r>
              <a:rPr lang="zh-TW" altLang="en-US" sz="2400" dirty="0">
                <a:solidFill>
                  <a:schemeClr val="tx1"/>
                </a:solidFill>
                <a:highlight>
                  <a:srgbClr val="FFFF00"/>
                </a:highlight>
                <a:latin typeface="Times New Roman" panose="02020603050405020304" pitchFamily="18" charset="0"/>
                <a:ea typeface="微軟正黑體" panose="020B0604030504040204" pitchFamily="34" charset="-120"/>
                <a:cs typeface="Times New Roman" panose="02020603050405020304" pitchFamily="18" charset="0"/>
              </a:rPr>
              <a:t>訂定復原目標與時間</a:t>
            </a:r>
            <a:endParaRPr lang="en-US" altLang="zh-TW" sz="2400" dirty="0">
              <a:solidFill>
                <a:schemeClr val="tx1"/>
              </a:solidFill>
              <a:highlight>
                <a:srgbClr val="FFFF00"/>
              </a:highlight>
              <a:latin typeface="Times New Roman" panose="02020603050405020304" pitchFamily="18" charset="0"/>
              <a:ea typeface="微軟正黑體" panose="020B0604030504040204" pitchFamily="34" charset="-120"/>
              <a:cs typeface="Times New Roman" panose="02020603050405020304" pitchFamily="18" charset="0"/>
            </a:endParaRPr>
          </a:p>
        </p:txBody>
      </p:sp>
      <p:pic>
        <p:nvPicPr>
          <p:cNvPr id="3" name="Picture 2">
            <a:extLst>
              <a:ext uri="{FF2B5EF4-FFF2-40B4-BE49-F238E27FC236}">
                <a16:creationId xmlns:a16="http://schemas.microsoft.com/office/drawing/2014/main" xmlns="" id="{E205540D-4438-4C73-9867-640CC950E931}"/>
              </a:ext>
            </a:extLst>
          </p:cNvPr>
          <p:cNvPicPr>
            <a:picLocks noChangeAspect="1"/>
          </p:cNvPicPr>
          <p:nvPr/>
        </p:nvPicPr>
        <p:blipFill>
          <a:blip r:embed="rId3"/>
          <a:stretch>
            <a:fillRect/>
          </a:stretch>
        </p:blipFill>
        <p:spPr>
          <a:xfrm>
            <a:off x="2372343" y="3699024"/>
            <a:ext cx="4872738" cy="3158976"/>
          </a:xfrm>
          <a:prstGeom prst="rect">
            <a:avLst/>
          </a:prstGeom>
        </p:spPr>
      </p:pic>
      <p:sp>
        <p:nvSpPr>
          <p:cNvPr id="7" name="矩形 6">
            <a:extLst>
              <a:ext uri="{FF2B5EF4-FFF2-40B4-BE49-F238E27FC236}">
                <a16:creationId xmlns:a16="http://schemas.microsoft.com/office/drawing/2014/main" xmlns="" id="{A306F546-915F-4749-9464-3CC3747B3EE2}"/>
              </a:ext>
            </a:extLst>
          </p:cNvPr>
          <p:cNvSpPr/>
          <p:nvPr/>
        </p:nvSpPr>
        <p:spPr>
          <a:xfrm>
            <a:off x="108519" y="6481293"/>
            <a:ext cx="9035481" cy="375872"/>
          </a:xfrm>
          <a:prstGeom prst="rect">
            <a:avLst/>
          </a:prstGeom>
        </p:spPr>
        <p:txBody>
          <a:bodyPr wrap="square">
            <a:spAutoFit/>
          </a:bodyPr>
          <a:lstStyle/>
          <a:p>
            <a:pP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1574804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8BFF84C-26C0-4119-A569-57E96EA308DE}"/>
              </a:ext>
            </a:extLst>
          </p:cNvPr>
          <p:cNvSpPr>
            <a:spLocks noGrp="1"/>
          </p:cNvSpPr>
          <p:nvPr>
            <p:ph idx="1"/>
          </p:nvPr>
        </p:nvSpPr>
        <p:spPr>
          <a:xfrm>
            <a:off x="537677" y="1332811"/>
            <a:ext cx="7953180" cy="2040204"/>
          </a:xfrm>
          <a:ln w="19050">
            <a:solidFill>
              <a:srgbClr val="006666"/>
            </a:solidFill>
          </a:ln>
        </p:spPr>
        <p:txBody>
          <a:bodyPr numCol="2">
            <a:normAutofit fontScale="85000" lnSpcReduction="20000"/>
          </a:bodyPr>
          <a:lstStyle/>
          <a:p>
            <a:pPr marL="0" indent="0">
              <a:lnSpc>
                <a:spcPct val="110000"/>
              </a:lnSpc>
              <a:buNone/>
            </a:pPr>
            <a:r>
              <a:rPr lang="zh-TW" altLang="en-US" sz="2000" b="1" dirty="0">
                <a:latin typeface="微軟正黑體" panose="020B0604030504040204" pitchFamily="34" charset="-120"/>
                <a:ea typeface="微軟正黑體" panose="020B0604030504040204" pitchFamily="34" charset="-120"/>
              </a:rPr>
              <a:t>核心功能及業務</a:t>
            </a:r>
          </a:p>
          <a:p>
            <a:pPr>
              <a:lnSpc>
                <a:spcPct val="110000"/>
              </a:lnSpc>
            </a:pPr>
            <a:r>
              <a:rPr lang="zh-TW" altLang="en-US" sz="2000" dirty="0">
                <a:latin typeface="微軟正黑體" panose="020B0604030504040204" pitchFamily="34" charset="-120"/>
                <a:ea typeface="微軟正黑體" panose="020B0604030504040204" pitchFamily="34" charset="-120"/>
              </a:rPr>
              <a:t>員工辦公或工作地點、營業場所、上班出勤、業務</a:t>
            </a:r>
          </a:p>
          <a:p>
            <a:pPr>
              <a:lnSpc>
                <a:spcPct val="110000"/>
              </a:lnSpc>
            </a:pPr>
            <a:r>
              <a:rPr lang="zh-TW" altLang="en-US" sz="2000" dirty="0">
                <a:latin typeface="微軟正黑體" panose="020B0604030504040204" pitchFamily="34" charset="-120"/>
                <a:ea typeface="微軟正黑體" panose="020B0604030504040204" pitchFamily="34" charset="-120"/>
              </a:rPr>
              <a:t>生產線、機器或資訊設備、存貨材料、上下游交貨</a:t>
            </a:r>
          </a:p>
          <a:p>
            <a:pPr>
              <a:lnSpc>
                <a:spcPct val="110000"/>
              </a:lnSpc>
            </a:pPr>
            <a:r>
              <a:rPr lang="zh-TW" altLang="en-US" sz="2000" dirty="0">
                <a:latin typeface="微軟正黑體" panose="020B0604030504040204" pitchFamily="34" charset="-120"/>
                <a:ea typeface="微軟正黑體" panose="020B0604030504040204" pitchFamily="34" charset="-120"/>
              </a:rPr>
              <a:t>水電油空調等基礎設施、進出口、物流、銷售、財務</a:t>
            </a:r>
          </a:p>
          <a:p>
            <a:pPr marL="288925" indent="0">
              <a:lnSpc>
                <a:spcPct val="110000"/>
              </a:lnSpc>
              <a:buNone/>
            </a:pPr>
            <a:r>
              <a:rPr lang="zh-TW" altLang="en-US" sz="2000" b="1" dirty="0">
                <a:latin typeface="微軟正黑體" panose="020B0604030504040204" pitchFamily="34" charset="-120"/>
                <a:ea typeface="微軟正黑體" panose="020B0604030504040204" pitchFamily="34" charset="-120"/>
              </a:rPr>
              <a:t>災害衝擊</a:t>
            </a:r>
          </a:p>
          <a:p>
            <a:pPr marL="288925" indent="0">
              <a:lnSpc>
                <a:spcPct val="110000"/>
              </a:lnSpc>
            </a:pPr>
            <a:r>
              <a:rPr lang="zh-TW" altLang="en-US" sz="2000" dirty="0">
                <a:latin typeface="微軟正黑體" panose="020B0604030504040204" pitchFamily="34" charset="-120"/>
                <a:ea typeface="微軟正黑體" panose="020B0604030504040204" pitchFamily="34" charset="-120"/>
              </a:rPr>
              <a:t>員工被隔離、無法出差、員工被確診、大量隔離</a:t>
            </a:r>
          </a:p>
          <a:p>
            <a:pPr marL="288925" indent="0">
              <a:lnSpc>
                <a:spcPct val="110000"/>
              </a:lnSpc>
            </a:pPr>
            <a:r>
              <a:rPr lang="zh-TW" altLang="en-US" sz="2000" dirty="0">
                <a:latin typeface="微軟正黑體" panose="020B0604030504040204" pitchFamily="34" charset="-120"/>
                <a:ea typeface="微軟正黑體" panose="020B0604030504040204" pitchFamily="34" charset="-120"/>
              </a:rPr>
              <a:t>原料零件斷料、出貨延遲、物流、財務周轉</a:t>
            </a:r>
          </a:p>
          <a:p>
            <a:pPr marL="288925" indent="0">
              <a:lnSpc>
                <a:spcPct val="110000"/>
              </a:lnSpc>
            </a:pPr>
            <a:r>
              <a:rPr lang="zh-TW" altLang="en-US" sz="2000" dirty="0">
                <a:latin typeface="微軟正黑體" panose="020B0604030504040204" pitchFamily="34" charset="-120"/>
                <a:ea typeface="微軟正黑體" panose="020B0604030504040204" pitchFamily="34" charset="-120"/>
              </a:rPr>
              <a:t>疫情防護裝備不足、辦公</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工作地點封閉</a:t>
            </a:r>
            <a:endParaRPr lang="en-US" sz="2000" dirty="0">
              <a:latin typeface="微軟正黑體" panose="020B0604030504040204" pitchFamily="34" charset="-120"/>
              <a:ea typeface="微軟正黑體" panose="020B0604030504040204" pitchFamily="34" charset="-120"/>
            </a:endParaRPr>
          </a:p>
        </p:txBody>
      </p:sp>
      <p:sp>
        <p:nvSpPr>
          <p:cNvPr id="4" name="Rectangle 3">
            <a:extLst>
              <a:ext uri="{FF2B5EF4-FFF2-40B4-BE49-F238E27FC236}">
                <a16:creationId xmlns:a16="http://schemas.microsoft.com/office/drawing/2014/main" xmlns="" id="{86656D62-612A-4AA5-B003-930D962FB08D}"/>
              </a:ext>
            </a:extLst>
          </p:cNvPr>
          <p:cNvSpPr/>
          <p:nvPr/>
        </p:nvSpPr>
        <p:spPr>
          <a:xfrm>
            <a:off x="537677" y="779108"/>
            <a:ext cx="7953181" cy="541940"/>
          </a:xfrm>
          <a:prstGeom prst="rect">
            <a:avLst/>
          </a:prstGeom>
          <a:solidFill>
            <a:srgbClr val="0066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rPr>
              <a:t>現階段（零星社區感染）</a:t>
            </a:r>
            <a:endParaRPr kumimoji="0" 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
        <p:nvSpPr>
          <p:cNvPr id="6" name="內容版面配置區 2">
            <a:extLst>
              <a:ext uri="{FF2B5EF4-FFF2-40B4-BE49-F238E27FC236}">
                <a16:creationId xmlns:a16="http://schemas.microsoft.com/office/drawing/2014/main" xmlns="" id="{0AAC7E28-5A08-432A-9F05-A41ACAF354EE}"/>
              </a:ext>
            </a:extLst>
          </p:cNvPr>
          <p:cNvSpPr txBox="1">
            <a:spLocks/>
          </p:cNvSpPr>
          <p:nvPr/>
        </p:nvSpPr>
        <p:spPr>
          <a:xfrm>
            <a:off x="102637" y="205615"/>
            <a:ext cx="4701208" cy="576064"/>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a:lstStyle>
          <a:p>
            <a:pPr marL="0" lvl="0" indent="0">
              <a:buNone/>
            </a:pPr>
            <a:r>
              <a:rPr lang="en-US" altLang="zh-TW"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Step 2</a:t>
            </a:r>
            <a:r>
              <a:rPr lang="zh-TW" altLang="en-US"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：營運衝擊分析</a:t>
            </a:r>
          </a:p>
        </p:txBody>
      </p:sp>
      <p:sp>
        <p:nvSpPr>
          <p:cNvPr id="7" name="Content Placeholder 2">
            <a:extLst>
              <a:ext uri="{FF2B5EF4-FFF2-40B4-BE49-F238E27FC236}">
                <a16:creationId xmlns:a16="http://schemas.microsoft.com/office/drawing/2014/main" xmlns="" id="{F4100458-62B1-42E5-87AE-89A5ECEE3032}"/>
              </a:ext>
            </a:extLst>
          </p:cNvPr>
          <p:cNvSpPr txBox="1">
            <a:spLocks/>
          </p:cNvSpPr>
          <p:nvPr/>
        </p:nvSpPr>
        <p:spPr>
          <a:xfrm>
            <a:off x="537675" y="4119462"/>
            <a:ext cx="7953181" cy="2290664"/>
          </a:xfrm>
          <a:prstGeom prst="rect">
            <a:avLst/>
          </a:prstGeom>
          <a:ln w="19050">
            <a:solidFill>
              <a:srgbClr val="006666"/>
            </a:solidFill>
          </a:ln>
        </p:spPr>
        <p:txBody>
          <a:bodyPr vert="horz" lIns="91440" tIns="45720" rIns="91440" bIns="45720" numCol="2" rtlCol="0">
            <a:normAutofit fontScale="85000" lnSpcReduction="20000"/>
          </a:bodyPr>
          <a:lst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a:lstStyle>
          <a:p>
            <a:pPr marL="0" lvl="0" indent="0">
              <a:lnSpc>
                <a:spcPct val="110000"/>
              </a:lnSpc>
              <a:buNone/>
              <a:tabLst>
                <a:tab pos="3544888" algn="l"/>
              </a:tabLst>
            </a:pPr>
            <a:r>
              <a:rPr lang="zh-TW" altLang="en-US" sz="2000" b="1" dirty="0">
                <a:solidFill>
                  <a:prstClr val="black"/>
                </a:solidFill>
                <a:latin typeface="微軟正黑體" panose="020B0604030504040204" pitchFamily="34" charset="-120"/>
                <a:ea typeface="微軟正黑體" panose="020B0604030504040204" pitchFamily="34" charset="-120"/>
              </a:rPr>
              <a:t>核心功能及業務</a:t>
            </a:r>
          </a:p>
          <a:p>
            <a:pPr lvl="0">
              <a:lnSpc>
                <a:spcPct val="110000"/>
              </a:lnSpc>
              <a:tabLst>
                <a:tab pos="3544888" algn="l"/>
              </a:tabLst>
            </a:pPr>
            <a:r>
              <a:rPr lang="zh-TW" altLang="en-US" sz="2000" dirty="0">
                <a:solidFill>
                  <a:prstClr val="black"/>
                </a:solidFill>
                <a:latin typeface="微軟正黑體" panose="020B0604030504040204" pitchFamily="34" charset="-120"/>
                <a:ea typeface="微軟正黑體" panose="020B0604030504040204" pitchFamily="34" charset="-120"/>
              </a:rPr>
              <a:t>員工、辦公或工作地點、營業場所、上班出勤、業務</a:t>
            </a:r>
          </a:p>
          <a:p>
            <a:pPr lvl="0">
              <a:lnSpc>
                <a:spcPct val="110000"/>
              </a:lnSpc>
              <a:tabLst>
                <a:tab pos="3544888" algn="l"/>
              </a:tabLst>
            </a:pPr>
            <a:r>
              <a:rPr lang="zh-TW" altLang="en-US" sz="2000" dirty="0">
                <a:solidFill>
                  <a:prstClr val="black"/>
                </a:solidFill>
                <a:latin typeface="微軟正黑體" panose="020B0604030504040204" pitchFamily="34" charset="-120"/>
                <a:ea typeface="微軟正黑體" panose="020B0604030504040204" pitchFamily="34" charset="-120"/>
              </a:rPr>
              <a:t>生產線、機器或資訊設備、存貨材料、上下游交貨</a:t>
            </a:r>
          </a:p>
          <a:p>
            <a:pPr lvl="0">
              <a:lnSpc>
                <a:spcPct val="110000"/>
              </a:lnSpc>
              <a:tabLst>
                <a:tab pos="3544888" algn="l"/>
              </a:tabLst>
            </a:pPr>
            <a:r>
              <a:rPr lang="zh-TW" altLang="en-US" sz="2000" dirty="0">
                <a:solidFill>
                  <a:prstClr val="black"/>
                </a:solidFill>
                <a:latin typeface="微軟正黑體" panose="020B0604030504040204" pitchFamily="34" charset="-120"/>
                <a:ea typeface="微軟正黑體" panose="020B0604030504040204" pitchFamily="34" charset="-120"/>
              </a:rPr>
              <a:t>水電油空調等基礎設施、物流、銷售、財務</a:t>
            </a:r>
          </a:p>
          <a:p>
            <a:pPr marL="112713" lvl="0" indent="-57150">
              <a:lnSpc>
                <a:spcPct val="110000"/>
              </a:lnSpc>
              <a:buNone/>
            </a:pPr>
            <a:r>
              <a:rPr lang="zh-TW" altLang="en-US" sz="2000" b="1" dirty="0">
                <a:solidFill>
                  <a:prstClr val="black"/>
                </a:solidFill>
                <a:latin typeface="微軟正黑體" panose="020B0604030504040204" pitchFamily="34" charset="-120"/>
                <a:ea typeface="微軟正黑體" panose="020B0604030504040204" pitchFamily="34" charset="-120"/>
              </a:rPr>
              <a:t>災害衝擊</a:t>
            </a:r>
          </a:p>
          <a:p>
            <a:pPr marL="112713" lvl="0" indent="-57150">
              <a:lnSpc>
                <a:spcPct val="110000"/>
              </a:lnSpc>
            </a:pPr>
            <a:r>
              <a:rPr lang="zh-TW" altLang="en-US" sz="2000" dirty="0">
                <a:solidFill>
                  <a:prstClr val="black"/>
                </a:solidFill>
                <a:latin typeface="微軟正黑體" panose="020B0604030504040204" pitchFamily="34" charset="-120"/>
                <a:ea typeface="微軟正黑體" panose="020B0604030504040204" pitchFamily="34" charset="-120"/>
              </a:rPr>
              <a:t>員工被隔離、無法出差、員工被確診、大量隔離</a:t>
            </a:r>
          </a:p>
          <a:p>
            <a:pPr marL="112713" lvl="0" indent="-57150">
              <a:lnSpc>
                <a:spcPct val="110000"/>
              </a:lnSpc>
            </a:pPr>
            <a:r>
              <a:rPr lang="zh-TW" altLang="en-US" sz="2000" dirty="0">
                <a:solidFill>
                  <a:prstClr val="black"/>
                </a:solidFill>
                <a:latin typeface="微軟正黑體" panose="020B0604030504040204" pitchFamily="34" charset="-120"/>
                <a:ea typeface="微軟正黑體" panose="020B0604030504040204" pitchFamily="34" charset="-120"/>
              </a:rPr>
              <a:t>疫情防護裝備不足、重要活動受影響或停止</a:t>
            </a:r>
          </a:p>
          <a:p>
            <a:pPr marL="112713" lvl="0" indent="-57150">
              <a:lnSpc>
                <a:spcPct val="110000"/>
              </a:lnSpc>
            </a:pPr>
            <a:r>
              <a:rPr lang="zh-TW" altLang="en-US" sz="2000" dirty="0">
                <a:solidFill>
                  <a:prstClr val="black"/>
                </a:solidFill>
                <a:latin typeface="微軟正黑體" panose="020B0604030504040204" pitchFamily="34" charset="-120"/>
                <a:ea typeface="微軟正黑體" panose="020B0604030504040204" pitchFamily="34" charset="-120"/>
              </a:rPr>
              <a:t>原料零件斷料、出貨延遲</a:t>
            </a:r>
          </a:p>
          <a:p>
            <a:pPr marL="112713" lvl="0" indent="-57150">
              <a:lnSpc>
                <a:spcPct val="110000"/>
              </a:lnSpc>
            </a:pPr>
            <a:r>
              <a:rPr lang="zh-TW" altLang="en-US" sz="2000" dirty="0">
                <a:solidFill>
                  <a:prstClr val="black"/>
                </a:solidFill>
                <a:latin typeface="微軟正黑體" panose="020B0604030504040204" pitchFamily="34" charset="-120"/>
                <a:ea typeface="微軟正黑體" panose="020B0604030504040204" pitchFamily="34" charset="-120"/>
              </a:rPr>
              <a:t>物流、財務周轉</a:t>
            </a:r>
            <a:endParaRPr kumimoji="0" lang="en-US" sz="20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endParaRPr>
          </a:p>
        </p:txBody>
      </p:sp>
      <p:sp>
        <p:nvSpPr>
          <p:cNvPr id="8" name="Rectangle 7">
            <a:extLst>
              <a:ext uri="{FF2B5EF4-FFF2-40B4-BE49-F238E27FC236}">
                <a16:creationId xmlns:a16="http://schemas.microsoft.com/office/drawing/2014/main" xmlns="" id="{AC671BB2-3281-4403-9C5F-ED65FE2E1C50}"/>
              </a:ext>
            </a:extLst>
          </p:cNvPr>
          <p:cNvSpPr/>
          <p:nvPr/>
        </p:nvSpPr>
        <p:spPr>
          <a:xfrm>
            <a:off x="537676" y="3565759"/>
            <a:ext cx="7953181" cy="541940"/>
          </a:xfrm>
          <a:prstGeom prst="rect">
            <a:avLst/>
          </a:prstGeom>
          <a:solidFill>
            <a:srgbClr val="0066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rPr>
              <a:t>發生社區傳播</a:t>
            </a:r>
            <a:endParaRPr kumimoji="0" 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
        <p:nvSpPr>
          <p:cNvPr id="9" name="Rectangle 8">
            <a:extLst>
              <a:ext uri="{FF2B5EF4-FFF2-40B4-BE49-F238E27FC236}">
                <a16:creationId xmlns:a16="http://schemas.microsoft.com/office/drawing/2014/main" xmlns="" id="{06061452-04A8-4792-94BD-D59760BFEECE}"/>
              </a:ext>
            </a:extLst>
          </p:cNvPr>
          <p:cNvSpPr/>
          <p:nvPr/>
        </p:nvSpPr>
        <p:spPr>
          <a:xfrm>
            <a:off x="3075602" y="6456013"/>
            <a:ext cx="7953181"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hlinkClick r:id="rId2"/>
              </a:rPr>
              <a:t>https://www.cdc.gov.tw/File/Get/au0BtqBUi0L4qlhn_aqfLg</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TextBox 1">
            <a:extLst>
              <a:ext uri="{FF2B5EF4-FFF2-40B4-BE49-F238E27FC236}">
                <a16:creationId xmlns:a16="http://schemas.microsoft.com/office/drawing/2014/main" xmlns="" id="{65C8F394-2717-49C3-9BAE-E84B8D213866}"/>
              </a:ext>
            </a:extLst>
          </p:cNvPr>
          <p:cNvSpPr txBox="1"/>
          <p:nvPr/>
        </p:nvSpPr>
        <p:spPr>
          <a:xfrm>
            <a:off x="4124131" y="2226931"/>
            <a:ext cx="4198775" cy="230832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342900" indent="-342900">
              <a:buFont typeface="Arial" panose="020B0604020202020204" pitchFamily="34" charset="0"/>
              <a:buChar char="•"/>
            </a:pPr>
            <a:r>
              <a:rPr lang="zh-TW" altLang="en-US"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影響那些關鍵業務</a:t>
            </a:r>
            <a:r>
              <a:rPr lang="en-US" altLang="zh-TW"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a:t>
            </a:r>
          </a:p>
          <a:p>
            <a:pPr marL="342900" indent="-342900">
              <a:buFont typeface="Arial" panose="020B0604020202020204" pitchFamily="34" charset="0"/>
              <a:buChar char="•"/>
            </a:pPr>
            <a:r>
              <a:rPr lang="zh-TW" altLang="en-US"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中斷多久</a:t>
            </a:r>
            <a:r>
              <a:rPr lang="en-US" altLang="zh-TW"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 </a:t>
            </a:r>
            <a:endParaRPr lang="en-US" altLang="zh-TW"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endParaRPr>
          </a:p>
          <a:p>
            <a:pPr marL="342900" indent="-342900">
              <a:buFont typeface="Arial" panose="020B0604020202020204" pitchFamily="34" charset="0"/>
              <a:buChar char="•"/>
            </a:pPr>
            <a:r>
              <a:rPr lang="zh-TW" altLang="en-US"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損失</a:t>
            </a:r>
            <a:r>
              <a:rPr lang="en-US" altLang="zh-TW"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a:t>
            </a:r>
          </a:p>
          <a:p>
            <a:pPr marL="342900" indent="-342900">
              <a:buFont typeface="Arial" panose="020B0604020202020204" pitchFamily="34" charset="0"/>
              <a:buChar char="•"/>
            </a:pPr>
            <a:r>
              <a:rPr lang="zh-TW" altLang="en-US"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復原目標時間</a:t>
            </a:r>
            <a:endParaRPr lang="en-US" altLang="zh-TW"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endParaRPr>
          </a:p>
          <a:p>
            <a:pPr marL="342900" indent="-342900">
              <a:buFont typeface="Arial" panose="020B0604020202020204" pitchFamily="34" charset="0"/>
              <a:buChar char="•"/>
            </a:pPr>
            <a:r>
              <a:rPr lang="zh-TW" altLang="en-US"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外包支援廠商的影響</a:t>
            </a:r>
            <a:r>
              <a:rPr lang="en-US" altLang="zh-TW"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a:t>
            </a:r>
          </a:p>
          <a:p>
            <a:pPr marL="342900" indent="-342900">
              <a:buFont typeface="Arial" panose="020B0604020202020204" pitchFamily="34" charset="0"/>
              <a:buChar char="•"/>
            </a:pPr>
            <a:r>
              <a:rPr lang="zh-TW" altLang="en-US"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企業高級管理階層的影響</a:t>
            </a:r>
            <a:r>
              <a:rPr lang="en-US" altLang="zh-TW"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a:t>
            </a:r>
          </a:p>
        </p:txBody>
      </p:sp>
    </p:spTree>
    <p:extLst>
      <p:ext uri="{BB962C8B-B14F-4D97-AF65-F5344CB8AC3E}">
        <p14:creationId xmlns:p14="http://schemas.microsoft.com/office/powerpoint/2010/main" val="1895044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5E6CA6A-59F4-4A2E-86D5-BD9686CFE714}"/>
              </a:ext>
            </a:extLst>
          </p:cNvPr>
          <p:cNvPicPr>
            <a:picLocks noChangeAspect="1"/>
          </p:cNvPicPr>
          <p:nvPr/>
        </p:nvPicPr>
        <p:blipFill>
          <a:blip r:embed="rId2"/>
          <a:stretch>
            <a:fillRect/>
          </a:stretch>
        </p:blipFill>
        <p:spPr>
          <a:xfrm>
            <a:off x="3806889" y="3890665"/>
            <a:ext cx="4448831" cy="2845445"/>
          </a:xfrm>
          <a:prstGeom prst="rect">
            <a:avLst/>
          </a:prstGeom>
        </p:spPr>
      </p:pic>
      <p:sp>
        <p:nvSpPr>
          <p:cNvPr id="5" name="Content Placeholder 2">
            <a:extLst>
              <a:ext uri="{FF2B5EF4-FFF2-40B4-BE49-F238E27FC236}">
                <a16:creationId xmlns:a16="http://schemas.microsoft.com/office/drawing/2014/main" xmlns="" id="{2B0DFCD2-0559-4F0B-A0D3-A6B008B2F7B9}"/>
              </a:ext>
            </a:extLst>
          </p:cNvPr>
          <p:cNvSpPr>
            <a:spLocks noGrp="1"/>
          </p:cNvSpPr>
          <p:nvPr>
            <p:ph idx="1"/>
          </p:nvPr>
        </p:nvSpPr>
        <p:spPr>
          <a:xfrm>
            <a:off x="595410" y="1270898"/>
            <a:ext cx="7953180" cy="1396681"/>
          </a:xfrm>
          <a:ln w="19050">
            <a:solidFill>
              <a:schemeClr val="accent1"/>
            </a:solidFill>
          </a:ln>
        </p:spPr>
        <p:txBody>
          <a:bodyPr>
            <a:normAutofit/>
          </a:bodyPr>
          <a:lstStyle/>
          <a:p>
            <a:pPr>
              <a:lnSpc>
                <a:spcPct val="100000"/>
              </a:lnSpc>
            </a:pPr>
            <a:r>
              <a:rPr lang="zh-TW" altLang="en-US" sz="2000" dirty="0">
                <a:latin typeface="微軟正黑體" panose="020B0604030504040204" pitchFamily="34" charset="-120"/>
                <a:ea typeface="微軟正黑體" panose="020B0604030504040204" pitchFamily="34" charset="-120"/>
              </a:rPr>
              <a:t>設備與資訊系統維護商營運中斷，導致電腦當機。</a:t>
            </a:r>
            <a:endParaRPr lang="en-US" altLang="zh-TW" sz="2000" dirty="0">
              <a:latin typeface="微軟正黑體" panose="020B0604030504040204" pitchFamily="34" charset="-120"/>
              <a:ea typeface="微軟正黑體" panose="020B0604030504040204" pitchFamily="34" charset="-120"/>
            </a:endParaRPr>
          </a:p>
          <a:p>
            <a:pPr>
              <a:lnSpc>
                <a:spcPct val="100000"/>
              </a:lnSpc>
            </a:pPr>
            <a:r>
              <a:rPr lang="zh-TW" altLang="en-US" sz="2000" dirty="0">
                <a:latin typeface="微軟正黑體" panose="020B0604030504040204" pitchFamily="34" charset="-120"/>
                <a:ea typeface="微軟正黑體" panose="020B0604030504040204" pitchFamily="34" charset="-120"/>
              </a:rPr>
              <a:t>物流運輸延遲，設備無法維修，導致產線中斷。</a:t>
            </a:r>
            <a:endParaRPr lang="en-US" altLang="zh-TW" sz="2000" dirty="0">
              <a:latin typeface="微軟正黑體" panose="020B0604030504040204" pitchFamily="34" charset="-120"/>
              <a:ea typeface="微軟正黑體" panose="020B0604030504040204" pitchFamily="34" charset="-120"/>
            </a:endParaRPr>
          </a:p>
          <a:p>
            <a:pPr>
              <a:lnSpc>
                <a:spcPct val="100000"/>
              </a:lnSpc>
            </a:pPr>
            <a:r>
              <a:rPr lang="zh-TW" altLang="en-US" sz="2000" dirty="0">
                <a:latin typeface="微軟正黑體" panose="020B0604030504040204" pitchFamily="34" charset="-120"/>
                <a:ea typeface="微軟正黑體" panose="020B0604030504040204" pitchFamily="34" charset="-120"/>
              </a:rPr>
              <a:t>規範與指令造成境外供應鏈中斷。</a:t>
            </a:r>
            <a:endParaRPr lang="en-US" sz="2000" dirty="0">
              <a:latin typeface="微軟正黑體" panose="020B0604030504040204" pitchFamily="34" charset="-120"/>
              <a:ea typeface="微軟正黑體" panose="020B0604030504040204" pitchFamily="34" charset="-120"/>
            </a:endParaRPr>
          </a:p>
        </p:txBody>
      </p:sp>
      <p:sp>
        <p:nvSpPr>
          <p:cNvPr id="6" name="Rectangle 5">
            <a:extLst>
              <a:ext uri="{FF2B5EF4-FFF2-40B4-BE49-F238E27FC236}">
                <a16:creationId xmlns:a16="http://schemas.microsoft.com/office/drawing/2014/main" xmlns="" id="{9B93400D-1387-4B22-B3C3-C430E3A6FF38}"/>
              </a:ext>
            </a:extLst>
          </p:cNvPr>
          <p:cNvSpPr/>
          <p:nvPr/>
        </p:nvSpPr>
        <p:spPr>
          <a:xfrm>
            <a:off x="595410" y="683071"/>
            <a:ext cx="7953181" cy="576064"/>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rPr>
              <a:t>其他可能營運衝擊</a:t>
            </a:r>
            <a:endParaRPr kumimoji="0" lang="en-US" sz="20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
        <p:nvSpPr>
          <p:cNvPr id="7" name="TextBox 6">
            <a:extLst>
              <a:ext uri="{FF2B5EF4-FFF2-40B4-BE49-F238E27FC236}">
                <a16:creationId xmlns:a16="http://schemas.microsoft.com/office/drawing/2014/main" xmlns="" id="{C38AF7F8-2559-4FB1-8890-5ECEB965F9EB}"/>
              </a:ext>
            </a:extLst>
          </p:cNvPr>
          <p:cNvSpPr txBox="1"/>
          <p:nvPr/>
        </p:nvSpPr>
        <p:spPr>
          <a:xfrm>
            <a:off x="595409" y="3429000"/>
            <a:ext cx="4695047" cy="46166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zh-TW" altLang="en-US" sz="2400" b="1" i="0" u="none" strike="noStrike" kern="1200" cap="none" spc="0" normalizeH="0" baseline="0" noProof="0" dirty="0">
                <a:ln>
                  <a:noFill/>
                </a:ln>
                <a:solidFill>
                  <a:srgbClr val="C00000"/>
                </a:solidFill>
                <a:effectLst/>
                <a:uLnTx/>
                <a:uFillTx/>
                <a:latin typeface="Times New Roman" panose="02020603050405020304" pitchFamily="18" charset="0"/>
                <a:ea typeface="微軟正黑體" panose="020B0604030504040204" pitchFamily="34" charset="-120"/>
                <a:cs typeface="Times New Roman" panose="02020603050405020304" pitchFamily="18" charset="0"/>
              </a:rPr>
              <a:t>營運衝擊分析需要細緻</a:t>
            </a:r>
            <a:endParaRPr kumimoji="0" lang="en-US" altLang="zh-TW" sz="2400" b="1" i="0" u="none" strike="noStrike" kern="1200" cap="none" spc="0" normalizeH="0" baseline="0" noProof="0" dirty="0">
              <a:ln>
                <a:noFill/>
              </a:ln>
              <a:solidFill>
                <a:srgbClr val="C00000"/>
              </a:solidFill>
              <a:effectLst/>
              <a:uLnTx/>
              <a:uFillTx/>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8" name="矩形 6">
            <a:extLst>
              <a:ext uri="{FF2B5EF4-FFF2-40B4-BE49-F238E27FC236}">
                <a16:creationId xmlns:a16="http://schemas.microsoft.com/office/drawing/2014/main" xmlns="" id="{80533B6F-99E7-4A12-AA6C-42A8D14165B0}"/>
              </a:ext>
            </a:extLst>
          </p:cNvPr>
          <p:cNvSpPr/>
          <p:nvPr/>
        </p:nvSpPr>
        <p:spPr>
          <a:xfrm>
            <a:off x="108519" y="6481293"/>
            <a:ext cx="9035481" cy="375872"/>
          </a:xfrm>
          <a:prstGeom prst="rect">
            <a:avLst/>
          </a:prstGeom>
        </p:spPr>
        <p:txBody>
          <a:bodyPr wrap="square">
            <a:spAutoFit/>
          </a:bodyPr>
          <a:lstStyle/>
          <a:p>
            <a:pP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93059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655D9571-BE1C-4F8A-9BBD-13049494B642}" type="slidenum">
              <a:rPr lang="zh-TW" altLang="en-US" smtClean="0"/>
              <a:t>14</a:t>
            </a:fld>
            <a:endParaRPr lang="zh-TW" altLang="en-US"/>
          </a:p>
        </p:txBody>
      </p:sp>
      <p:sp>
        <p:nvSpPr>
          <p:cNvPr id="5" name="內容版面配置區 2"/>
          <p:cNvSpPr>
            <a:spLocks noGrp="1"/>
          </p:cNvSpPr>
          <p:nvPr>
            <p:ph idx="1"/>
          </p:nvPr>
        </p:nvSpPr>
        <p:spPr>
          <a:xfrm>
            <a:off x="116834" y="870360"/>
            <a:ext cx="4701208" cy="576064"/>
          </a:xfrm>
        </p:spPr>
        <p:txBody>
          <a:bodyPr>
            <a:normAutofit/>
          </a:bodyPr>
          <a:lstStyle/>
          <a:p>
            <a:pPr marL="0" indent="0">
              <a:buNone/>
            </a:pPr>
            <a:r>
              <a:rPr lang="en-US" altLang="zh-TW"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Step 3</a:t>
            </a:r>
            <a:r>
              <a:rPr lang="zh-TW" altLang="en-US"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：持續營運策略</a:t>
            </a:r>
            <a:endParaRPr lang="en-US" altLang="zh-TW"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6" name="內容版面配置區 2"/>
          <p:cNvSpPr txBox="1">
            <a:spLocks/>
          </p:cNvSpPr>
          <p:nvPr/>
        </p:nvSpPr>
        <p:spPr>
          <a:xfrm>
            <a:off x="611561" y="1492670"/>
            <a:ext cx="7886700" cy="50200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Clr>
                <a:srgbClr val="FFC000"/>
              </a:buClr>
              <a:buSzPct val="90000"/>
              <a:buFont typeface="Adobe 繁黑體 Std B" pitchFamily="34" charset="-120"/>
              <a:buChar char="▎"/>
              <a:defRPr sz="3200" kern="1200">
                <a:solidFill>
                  <a:srgbClr val="333333"/>
                </a:solidFill>
                <a:latin typeface="Adobe 繁黑體 Std B" pitchFamily="34" charset="-120"/>
                <a:ea typeface="Adobe 繁黑體 Std B" pitchFamily="34" charset="-120"/>
                <a:cs typeface="+mn-cs"/>
              </a:defRPr>
            </a:lvl1pPr>
            <a:lvl2pPr marL="742950" indent="-285750" algn="l" defTabSz="914400" rtl="0" eaLnBrk="1" latinLnBrk="0" hangingPunct="1">
              <a:spcBef>
                <a:spcPct val="20000"/>
              </a:spcBef>
              <a:buClr>
                <a:srgbClr val="FFC000"/>
              </a:buClr>
              <a:buSzPct val="60000"/>
              <a:buFont typeface="Wingdings" panose="05000000000000000000" pitchFamily="2" charset="2"/>
              <a:buChar char="u"/>
              <a:defRPr sz="2800" kern="1200">
                <a:solidFill>
                  <a:schemeClr val="tx1">
                    <a:lumMod val="75000"/>
                    <a:lumOff val="25000"/>
                  </a:schemeClr>
                </a:solidFill>
                <a:latin typeface="Adobe 繁黑體 Std B" pitchFamily="34" charset="-120"/>
                <a:ea typeface="Adobe 繁黑體 Std B" pitchFamily="34" charset="-120"/>
                <a:cs typeface="+mn-cs"/>
              </a:defRPr>
            </a:lvl2pPr>
            <a:lvl3pPr marL="1143000" indent="-228600" algn="l" defTabSz="914400" rtl="0" eaLnBrk="1" latinLnBrk="0" hangingPunct="1">
              <a:spcBef>
                <a:spcPct val="20000"/>
              </a:spcBef>
              <a:buClr>
                <a:srgbClr val="FF9933"/>
              </a:buClr>
              <a:buSzPct val="50000"/>
              <a:buFont typeface="Wingdings" panose="05000000000000000000" pitchFamily="2" charset="2"/>
              <a:buChar char="u"/>
              <a:defRPr sz="2400" kern="1200">
                <a:solidFill>
                  <a:schemeClr val="tx1">
                    <a:lumMod val="75000"/>
                    <a:lumOff val="25000"/>
                  </a:schemeClr>
                </a:solidFill>
                <a:latin typeface="Adobe 繁黑體 Std B" pitchFamily="34" charset="-120"/>
                <a:ea typeface="Adobe 繁黑體 Std B" pitchFamily="34" charset="-120"/>
                <a:cs typeface="+mn-cs"/>
              </a:defRPr>
            </a:lvl3pPr>
            <a:lvl4pPr marL="1600200" indent="-228600" algn="l" defTabSz="914400" rtl="0" eaLnBrk="1" latinLnBrk="0" hangingPunct="1">
              <a:spcBef>
                <a:spcPct val="20000"/>
              </a:spcBef>
              <a:buClr>
                <a:srgbClr val="F9AD6F"/>
              </a:buClr>
              <a:buSzPct val="50000"/>
              <a:buFont typeface="Wingdings" panose="05000000000000000000" pitchFamily="2" charset="2"/>
              <a:buChar char="u"/>
              <a:defRPr sz="2000" kern="1200">
                <a:solidFill>
                  <a:schemeClr val="tx1">
                    <a:lumMod val="75000"/>
                    <a:lumOff val="25000"/>
                  </a:schemeClr>
                </a:solidFill>
                <a:latin typeface="Adobe 繁黑體 Std B" pitchFamily="34" charset="-120"/>
                <a:ea typeface="Adobe 繁黑體 Std B" pitchFamily="34" charset="-120"/>
                <a:cs typeface="+mn-cs"/>
              </a:defRPr>
            </a:lvl4pPr>
            <a:lvl5pPr marL="2057400" indent="-228600" algn="l" defTabSz="914400" rtl="0" eaLnBrk="1" latinLnBrk="0" hangingPunct="1">
              <a:spcBef>
                <a:spcPct val="20000"/>
              </a:spcBef>
              <a:buClr>
                <a:srgbClr val="F78D35"/>
              </a:buClr>
              <a:buSzPct val="50000"/>
              <a:buFont typeface="Wingdings" panose="05000000000000000000" pitchFamily="2" charset="2"/>
              <a:buChar char="l"/>
              <a:defRPr sz="2000" kern="1200">
                <a:solidFill>
                  <a:schemeClr val="tx1">
                    <a:lumMod val="75000"/>
                    <a:lumOff val="25000"/>
                  </a:schemeClr>
                </a:solidFill>
                <a:latin typeface="Adobe 繁黑體 Std B" pitchFamily="34" charset="-120"/>
                <a:ea typeface="Adobe 繁黑體 Std B"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lvl="0">
              <a:spcBef>
                <a:spcPts val="1200"/>
              </a:spcBef>
              <a:buSzTx/>
              <a:buFont typeface="Wingdings" panose="05000000000000000000" pitchFamily="2" charset="2"/>
              <a:buChar char="q"/>
            </a:pPr>
            <a:r>
              <a:rPr lang="zh-TW" altLang="en-US" sz="24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分析必要資源物資</a:t>
            </a:r>
            <a:r>
              <a:rPr lang="en-US" altLang="zh-TW" sz="24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維持關鍵活動及功能所需那些必要資源？</a:t>
            </a:r>
            <a:r>
              <a:rPr lang="en-US" altLang="zh-TW"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內部資源、公用設施、供應商</a:t>
            </a:r>
            <a:r>
              <a:rPr lang="en-US" altLang="zh-TW"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a:t>
            </a:r>
          </a:p>
          <a:p>
            <a:pPr marL="1088100" lvl="0">
              <a:spcBef>
                <a:spcPts val="600"/>
              </a:spcBef>
              <a:buSzTx/>
              <a:buFont typeface="Wingdings" panose="05000000000000000000" pitchFamily="2" charset="2"/>
              <a:buChar char="§"/>
            </a:pPr>
            <a:r>
              <a:rPr lang="zh-TW" altLang="en-US"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其他資源替代策略？</a:t>
            </a:r>
            <a:r>
              <a:rPr lang="en-US" altLang="zh-TW"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備援點、備援通訊</a:t>
            </a:r>
            <a:r>
              <a:rPr lang="en-US" altLang="zh-TW"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a:t>
            </a:r>
          </a:p>
          <a:p>
            <a:pPr marL="1088100" lvl="0">
              <a:spcBef>
                <a:spcPts val="600"/>
              </a:spcBef>
              <a:buSzTx/>
              <a:buFont typeface="Wingdings" panose="05000000000000000000" pitchFamily="2" charset="2"/>
              <a:buChar char="§"/>
            </a:pPr>
            <a:r>
              <a:rPr lang="zh-TW" altLang="en-US" sz="24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預防資源</a:t>
            </a:r>
            <a:r>
              <a:rPr lang="en-US" altLang="zh-TW" sz="24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 解決</a:t>
            </a:r>
            <a:r>
              <a:rPr lang="zh-TW" altLang="en-US"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必要資源無法及時供應的情況？</a:t>
            </a:r>
            <a:r>
              <a:rPr lang="en-US" altLang="zh-TW"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下班時間、斷電</a:t>
            </a:r>
            <a:r>
              <a:rPr lang="en-US" altLang="zh-TW"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通訊</a:t>
            </a:r>
            <a:r>
              <a:rPr lang="en-US" altLang="zh-TW"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a:t>
            </a:r>
          </a:p>
          <a:p>
            <a:pPr lvl="0">
              <a:spcBef>
                <a:spcPts val="1800"/>
              </a:spcBef>
              <a:buSzTx/>
              <a:buFont typeface="Wingdings" panose="05000000000000000000" pitchFamily="2" charset="2"/>
              <a:buChar char="q"/>
            </a:pPr>
            <a:r>
              <a:rPr lang="zh-TW" altLang="en-US" sz="24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保護必要資源物資</a:t>
            </a:r>
            <a:r>
              <a:rPr lang="en-US" altLang="zh-TW" sz="24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分析取得資源可能遭遇的困難並採取預防措施</a:t>
            </a:r>
            <a:endParaRPr lang="en-US" altLang="zh-TW" sz="2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a:spcBef>
                <a:spcPts val="1200"/>
              </a:spcBef>
              <a:buFont typeface="Wingdings" panose="05000000000000000000" pitchFamily="2" charset="2"/>
              <a:buChar char="q"/>
            </a:pPr>
            <a:r>
              <a:rPr lang="zh-TW" altLang="en-US" sz="2400" b="1" dirty="0">
                <a:latin typeface="微軟正黑體" panose="020B0604030504040204" pitchFamily="34" charset="-120"/>
                <a:ea typeface="微軟正黑體" panose="020B0604030504040204" pitchFamily="34" charset="-120"/>
                <a:cs typeface="Times New Roman" panose="02020603050405020304" pitchFamily="18" charset="0"/>
              </a:rPr>
              <a:t>復原策略：受損地點復原、備援點復原、替代方案</a:t>
            </a:r>
            <a:endParaRPr lang="en-US" altLang="zh-TW" sz="2400" b="1" dirty="0">
              <a:latin typeface="微軟正黑體" panose="020B0604030504040204" pitchFamily="34" charset="-120"/>
              <a:ea typeface="微軟正黑體" panose="020B0604030504040204" pitchFamily="34" charset="-120"/>
              <a:cs typeface="Times New Roman" panose="02020603050405020304" pitchFamily="18" charset="0"/>
            </a:endParaRPr>
          </a:p>
          <a:p>
            <a:pPr marL="745200">
              <a:spcBef>
                <a:spcPts val="600"/>
              </a:spcBef>
              <a:buFont typeface="Wingdings" panose="05000000000000000000" pitchFamily="2" charset="2"/>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步驟</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：恢復受影響的資源</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45200">
              <a:spcBef>
                <a:spcPts val="600"/>
              </a:spcBef>
              <a:buFont typeface="Wingdings" panose="05000000000000000000" pitchFamily="2" charset="2"/>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步驟</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：恢復優先營運項目</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45200">
              <a:spcBef>
                <a:spcPts val="600"/>
              </a:spcBef>
              <a:buFont typeface="Wingdings" panose="05000000000000000000" pitchFamily="2" charset="2"/>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步驟</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：協尋外部夥伴</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spcBef>
                <a:spcPts val="1200"/>
              </a:spcBef>
              <a:buFont typeface="Wingdings" panose="05000000000000000000" pitchFamily="2" charset="2"/>
              <a:buChar char="q"/>
            </a:pP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9" name="標題 1">
            <a:extLst>
              <a:ext uri="{FF2B5EF4-FFF2-40B4-BE49-F238E27FC236}">
                <a16:creationId xmlns:a16="http://schemas.microsoft.com/office/drawing/2014/main" xmlns="" id="{E3CFB388-4F2E-4EF6-A6D8-46BC11639FB0}"/>
              </a:ext>
            </a:extLst>
          </p:cNvPr>
          <p:cNvSpPr>
            <a:spLocks noGrp="1"/>
          </p:cNvSpPr>
          <p:nvPr>
            <p:ph type="title"/>
          </p:nvPr>
        </p:nvSpPr>
        <p:spPr>
          <a:xfrm>
            <a:off x="267147" y="15206"/>
            <a:ext cx="7886700" cy="955178"/>
          </a:xfrm>
        </p:spPr>
        <p:txBody>
          <a:bodyPr/>
          <a:lstStyle/>
          <a:p>
            <a:r>
              <a:rPr lang="zh-TW" altLang="en-US" b="1" dirty="0">
                <a:solidFill>
                  <a:schemeClr val="accent6">
                    <a:lumMod val="50000"/>
                  </a:schemeClr>
                </a:solidFill>
                <a:latin typeface="微軟正黑體" panose="020B0604030504040204" pitchFamily="34" charset="-120"/>
                <a:ea typeface="微軟正黑體" panose="020B0604030504040204" pitchFamily="34" charset="-120"/>
              </a:rPr>
              <a:t>二、持續營運管理步驟與策略</a:t>
            </a:r>
          </a:p>
        </p:txBody>
      </p:sp>
      <p:sp>
        <p:nvSpPr>
          <p:cNvPr id="7" name="矩形 6">
            <a:extLst>
              <a:ext uri="{FF2B5EF4-FFF2-40B4-BE49-F238E27FC236}">
                <a16:creationId xmlns:a16="http://schemas.microsoft.com/office/drawing/2014/main" xmlns="" id="{83460BF9-E521-470B-8AA3-5FCB88847078}"/>
              </a:ext>
            </a:extLst>
          </p:cNvPr>
          <p:cNvSpPr/>
          <p:nvPr/>
        </p:nvSpPr>
        <p:spPr>
          <a:xfrm>
            <a:off x="108519" y="6481293"/>
            <a:ext cx="9035481" cy="375872"/>
          </a:xfrm>
          <a:prstGeom prst="rect">
            <a:avLst/>
          </a:prstGeom>
        </p:spPr>
        <p:txBody>
          <a:bodyPr wrap="square">
            <a:spAutoFit/>
          </a:bodyPr>
          <a:lstStyle/>
          <a:p>
            <a:pPr algn="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143506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fade">
                                      <p:cBhvr>
                                        <p:cTn id="12" dur="500"/>
                                        <p:tgtEl>
                                          <p:spTgt spid="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6">
                                            <p:txEl>
                                              <p:pRg st="5" end="5"/>
                                            </p:txEl>
                                          </p:spTgt>
                                        </p:tgtEl>
                                        <p:attrNameLst>
                                          <p:attrName>style.visibility</p:attrName>
                                        </p:attrNameLst>
                                      </p:cBhvr>
                                      <p:to>
                                        <p:strVal val="visible"/>
                                      </p:to>
                                    </p:set>
                                    <p:animEffect transition="in" filter="fade">
                                      <p:cBhvr>
                                        <p:cTn id="20" dur="500"/>
                                        <p:tgtEl>
                                          <p:spTgt spid="6">
                                            <p:txEl>
                                              <p:pRg st="5" end="5"/>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animEffect transition="in" filter="fade">
                                      <p:cBhvr>
                                        <p:cTn id="23" dur="500"/>
                                        <p:tgtEl>
                                          <p:spTgt spid="6">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6">
                                            <p:txEl>
                                              <p:pRg st="7" end="7"/>
                                            </p:txEl>
                                          </p:spTgt>
                                        </p:tgtEl>
                                        <p:attrNameLst>
                                          <p:attrName>style.visibility</p:attrName>
                                        </p:attrNameLst>
                                      </p:cBhvr>
                                      <p:to>
                                        <p:strVal val="visible"/>
                                      </p:to>
                                    </p:set>
                                    <p:animEffect transition="in" filter="fade">
                                      <p:cBhvr>
                                        <p:cTn id="26"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8BFF84C-26C0-4119-A569-57E96EA308DE}"/>
              </a:ext>
            </a:extLst>
          </p:cNvPr>
          <p:cNvSpPr>
            <a:spLocks noGrp="1"/>
          </p:cNvSpPr>
          <p:nvPr>
            <p:ph idx="1"/>
          </p:nvPr>
        </p:nvSpPr>
        <p:spPr>
          <a:xfrm>
            <a:off x="537677" y="1332811"/>
            <a:ext cx="7953179" cy="2187060"/>
          </a:xfrm>
          <a:ln w="19050">
            <a:solidFill>
              <a:srgbClr val="006666"/>
            </a:solidFill>
          </a:ln>
        </p:spPr>
        <p:txBody>
          <a:bodyPr numCol="2" anchor="ctr">
            <a:normAutofit/>
          </a:bodyPr>
          <a:lstStyle/>
          <a:p>
            <a:pPr marL="0" indent="0">
              <a:lnSpc>
                <a:spcPct val="100000"/>
              </a:lnSpc>
              <a:buNone/>
            </a:pP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1</a:t>
            </a:r>
            <a:r>
              <a:rPr lang="zh-TW" altLang="en-US" sz="1800" dirty="0">
                <a:latin typeface="微軟正黑體" panose="020B0604030504040204" pitchFamily="34" charset="-120"/>
                <a:ea typeface="微軟正黑體" panose="020B0604030504040204" pitchFamily="34" charset="-120"/>
              </a:rPr>
              <a:t>）防疫建議、個人及工作處所衛生管理、員工健康監測計劃</a:t>
            </a:r>
          </a:p>
          <a:p>
            <a:pPr marL="0" indent="0">
              <a:lnSpc>
                <a:spcPct val="100000"/>
              </a:lnSpc>
              <a:buNone/>
            </a:pP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2</a:t>
            </a:r>
            <a:r>
              <a:rPr lang="zh-TW" altLang="en-US" sz="1800" dirty="0">
                <a:latin typeface="微軟正黑體" panose="020B0604030504040204" pitchFamily="34" charset="-120"/>
                <a:ea typeface="微軟正黑體" panose="020B0604030504040204" pitchFamily="34" charset="-120"/>
              </a:rPr>
              <a:t>）員工上班差勤規定、減少上班、出差、遠距上班、視訊設備、落實隔離、空間規劃、分批辦公、人力相互支援機制</a:t>
            </a:r>
          </a:p>
          <a:p>
            <a:pPr marL="230188" indent="0">
              <a:lnSpc>
                <a:spcPct val="100000"/>
              </a:lnSpc>
              <a:buNone/>
            </a:pP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3</a:t>
            </a:r>
            <a:r>
              <a:rPr lang="zh-TW" altLang="en-US" sz="1800" dirty="0">
                <a:latin typeface="微軟正黑體" panose="020B0604030504040204" pitchFamily="34" charset="-120"/>
                <a:ea typeface="微軟正黑體" panose="020B0604030504040204" pitchFamily="34" charset="-120"/>
              </a:rPr>
              <a:t>）防疫資源整備</a:t>
            </a:r>
          </a:p>
          <a:p>
            <a:pPr marL="230188" indent="0">
              <a:lnSpc>
                <a:spcPct val="100000"/>
              </a:lnSpc>
              <a:buNone/>
            </a:pP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4</a:t>
            </a:r>
            <a:r>
              <a:rPr lang="zh-TW" altLang="en-US" sz="1800" dirty="0">
                <a:latin typeface="微軟正黑體" panose="020B0604030504040204" pitchFamily="34" charset="-120"/>
                <a:ea typeface="微軟正黑體" panose="020B0604030504040204" pitchFamily="34" charset="-120"/>
              </a:rPr>
              <a:t>）重要活動延期或替代方案</a:t>
            </a:r>
          </a:p>
          <a:p>
            <a:pPr marL="230188" indent="0">
              <a:lnSpc>
                <a:spcPct val="100000"/>
              </a:lnSpc>
              <a:buNone/>
            </a:pP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5</a:t>
            </a:r>
            <a:r>
              <a:rPr lang="zh-TW" altLang="en-US" sz="1800" dirty="0">
                <a:latin typeface="微軟正黑體" panose="020B0604030504040204" pitchFamily="34" charset="-120"/>
                <a:ea typeface="微軟正黑體" panose="020B0604030504040204" pitchFamily="34" charset="-120"/>
              </a:rPr>
              <a:t>）數位化、爭取訂單、產能彈性調整</a:t>
            </a:r>
          </a:p>
          <a:p>
            <a:pPr marL="230188" indent="0">
              <a:lnSpc>
                <a:spcPct val="100000"/>
              </a:lnSpc>
              <a:buNone/>
            </a:pP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6</a:t>
            </a:r>
            <a:r>
              <a:rPr lang="zh-TW" altLang="en-US" sz="1800" dirty="0">
                <a:latin typeface="微軟正黑體" panose="020B0604030504040204" pitchFamily="34" charset="-120"/>
                <a:ea typeface="微軟正黑體" panose="020B0604030504040204" pitchFamily="34" charset="-120"/>
              </a:rPr>
              <a:t>）原料零件分散來源</a:t>
            </a:r>
            <a:endParaRPr lang="en-US" sz="1800" dirty="0">
              <a:latin typeface="微軟正黑體" panose="020B0604030504040204" pitchFamily="34" charset="-120"/>
              <a:ea typeface="微軟正黑體" panose="020B0604030504040204" pitchFamily="34" charset="-120"/>
            </a:endParaRPr>
          </a:p>
        </p:txBody>
      </p:sp>
      <p:sp>
        <p:nvSpPr>
          <p:cNvPr id="4" name="Rectangle 3">
            <a:extLst>
              <a:ext uri="{FF2B5EF4-FFF2-40B4-BE49-F238E27FC236}">
                <a16:creationId xmlns:a16="http://schemas.microsoft.com/office/drawing/2014/main" xmlns="" id="{86656D62-612A-4AA5-B003-930D962FB08D}"/>
              </a:ext>
            </a:extLst>
          </p:cNvPr>
          <p:cNvSpPr/>
          <p:nvPr/>
        </p:nvSpPr>
        <p:spPr>
          <a:xfrm>
            <a:off x="537677" y="779108"/>
            <a:ext cx="7953181" cy="541940"/>
          </a:xfrm>
          <a:prstGeom prst="rect">
            <a:avLst/>
          </a:prstGeom>
          <a:solidFill>
            <a:srgbClr val="0066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rPr>
              <a:t>現階段（零星社區感染）</a:t>
            </a:r>
            <a:endParaRPr kumimoji="0" 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
        <p:nvSpPr>
          <p:cNvPr id="6" name="內容版面配置區 2">
            <a:extLst>
              <a:ext uri="{FF2B5EF4-FFF2-40B4-BE49-F238E27FC236}">
                <a16:creationId xmlns:a16="http://schemas.microsoft.com/office/drawing/2014/main" xmlns="" id="{0AAC7E28-5A08-432A-9F05-A41ACAF354EE}"/>
              </a:ext>
            </a:extLst>
          </p:cNvPr>
          <p:cNvSpPr txBox="1">
            <a:spLocks/>
          </p:cNvSpPr>
          <p:nvPr/>
        </p:nvSpPr>
        <p:spPr>
          <a:xfrm>
            <a:off x="102637" y="205615"/>
            <a:ext cx="4701208" cy="576064"/>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a:lstStyle>
          <a:p>
            <a:pPr marL="0" lvl="0" indent="0">
              <a:buNone/>
            </a:pPr>
            <a:r>
              <a:rPr lang="en-US" altLang="zh-TW"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Step 3</a:t>
            </a:r>
            <a:r>
              <a:rPr lang="zh-TW" altLang="en-US"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：持續營運策略</a:t>
            </a:r>
          </a:p>
        </p:txBody>
      </p:sp>
      <p:sp>
        <p:nvSpPr>
          <p:cNvPr id="7" name="Content Placeholder 2">
            <a:extLst>
              <a:ext uri="{FF2B5EF4-FFF2-40B4-BE49-F238E27FC236}">
                <a16:creationId xmlns:a16="http://schemas.microsoft.com/office/drawing/2014/main" xmlns="" id="{F4100458-62B1-42E5-87AE-89A5ECEE3032}"/>
              </a:ext>
            </a:extLst>
          </p:cNvPr>
          <p:cNvSpPr txBox="1">
            <a:spLocks/>
          </p:cNvSpPr>
          <p:nvPr/>
        </p:nvSpPr>
        <p:spPr>
          <a:xfrm>
            <a:off x="537675" y="4119462"/>
            <a:ext cx="7953181" cy="2290664"/>
          </a:xfrm>
          <a:prstGeom prst="rect">
            <a:avLst/>
          </a:prstGeom>
          <a:ln w="19050">
            <a:solidFill>
              <a:srgbClr val="006666"/>
            </a:solidFill>
          </a:ln>
        </p:spPr>
        <p:txBody>
          <a:bodyPr vert="horz" lIns="91440" tIns="45720" rIns="91440" bIns="45720" numCol="2" rtlCol="0">
            <a:normAutofit/>
          </a:bodyPr>
          <a:lst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a:lstStyle>
          <a:p>
            <a:pPr marL="0" lvl="0" indent="0">
              <a:lnSpc>
                <a:spcPct val="110000"/>
              </a:lnSpc>
              <a:buNone/>
            </a:pPr>
            <a:r>
              <a:rPr lang="zh-TW" altLang="en-US" sz="1800" dirty="0">
                <a:solidFill>
                  <a:prstClr val="black"/>
                </a:solidFill>
                <a:latin typeface="微軟正黑體" panose="020B0604030504040204" pitchFamily="34" charset="-120"/>
                <a:ea typeface="微軟正黑體" panose="020B0604030504040204" pitchFamily="34" charset="-120"/>
              </a:rPr>
              <a:t>（</a:t>
            </a:r>
            <a:r>
              <a:rPr lang="en-US" altLang="zh-TW" sz="1800" dirty="0">
                <a:solidFill>
                  <a:prstClr val="black"/>
                </a:solidFill>
                <a:latin typeface="微軟正黑體" panose="020B0604030504040204" pitchFamily="34" charset="-120"/>
                <a:ea typeface="微軟正黑體" panose="020B0604030504040204" pitchFamily="34" charset="-120"/>
              </a:rPr>
              <a:t>1</a:t>
            </a:r>
            <a:r>
              <a:rPr lang="zh-TW" altLang="en-US" sz="1800" dirty="0">
                <a:solidFill>
                  <a:prstClr val="black"/>
                </a:solidFill>
                <a:latin typeface="微軟正黑體" panose="020B0604030504040204" pitchFamily="34" charset="-120"/>
                <a:ea typeface="微軟正黑體" panose="020B0604030504040204" pitchFamily="34" charset="-120"/>
              </a:rPr>
              <a:t>）防疫規定、個人及工作處所衛生管理、員工健康監測計劃</a:t>
            </a:r>
          </a:p>
          <a:p>
            <a:pPr marL="0" lvl="0" indent="0">
              <a:lnSpc>
                <a:spcPct val="110000"/>
              </a:lnSpc>
              <a:buNone/>
            </a:pPr>
            <a:r>
              <a:rPr lang="zh-TW" altLang="en-US" sz="1800" dirty="0">
                <a:solidFill>
                  <a:prstClr val="black"/>
                </a:solidFill>
                <a:latin typeface="微軟正黑體" panose="020B0604030504040204" pitchFamily="34" charset="-120"/>
                <a:ea typeface="微軟正黑體" panose="020B0604030504040204" pitchFamily="34" charset="-120"/>
              </a:rPr>
              <a:t>（</a:t>
            </a:r>
            <a:r>
              <a:rPr lang="en-US" altLang="zh-TW" sz="1800" dirty="0">
                <a:solidFill>
                  <a:prstClr val="black"/>
                </a:solidFill>
                <a:latin typeface="微軟正黑體" panose="020B0604030504040204" pitchFamily="34" charset="-120"/>
                <a:ea typeface="微軟正黑體" panose="020B0604030504040204" pitchFamily="34" charset="-120"/>
              </a:rPr>
              <a:t>2</a:t>
            </a:r>
            <a:r>
              <a:rPr lang="zh-TW" altLang="en-US" sz="1800" dirty="0">
                <a:solidFill>
                  <a:prstClr val="black"/>
                </a:solidFill>
                <a:latin typeface="微軟正黑體" panose="020B0604030504040204" pitchFamily="34" charset="-120"/>
                <a:ea typeface="微軟正黑體" panose="020B0604030504040204" pitchFamily="34" charset="-120"/>
              </a:rPr>
              <a:t>）員工上班差勤規定、減少上班、出差、遠距上班、視訊設備、落實隔離、空間規劃、分批辦公、人力相互支援機制</a:t>
            </a:r>
          </a:p>
          <a:p>
            <a:pPr marL="173038" lvl="0" indent="0">
              <a:lnSpc>
                <a:spcPct val="110000"/>
              </a:lnSpc>
              <a:buNone/>
            </a:pPr>
            <a:r>
              <a:rPr lang="zh-TW" altLang="en-US" sz="1800" dirty="0">
                <a:solidFill>
                  <a:prstClr val="black"/>
                </a:solidFill>
                <a:latin typeface="微軟正黑體" panose="020B0604030504040204" pitchFamily="34" charset="-120"/>
                <a:ea typeface="微軟正黑體" panose="020B0604030504040204" pitchFamily="34" charset="-120"/>
              </a:rPr>
              <a:t>（</a:t>
            </a:r>
            <a:r>
              <a:rPr lang="en-US" altLang="zh-TW" sz="1800" dirty="0">
                <a:solidFill>
                  <a:prstClr val="black"/>
                </a:solidFill>
                <a:latin typeface="微軟正黑體" panose="020B0604030504040204" pitchFamily="34" charset="-120"/>
                <a:ea typeface="微軟正黑體" panose="020B0604030504040204" pitchFamily="34" charset="-120"/>
              </a:rPr>
              <a:t>3</a:t>
            </a:r>
            <a:r>
              <a:rPr lang="zh-TW" altLang="en-US" sz="1800" dirty="0">
                <a:solidFill>
                  <a:prstClr val="black"/>
                </a:solidFill>
                <a:latin typeface="微軟正黑體" panose="020B0604030504040204" pitchFamily="34" charset="-120"/>
                <a:ea typeface="微軟正黑體" panose="020B0604030504040204" pitchFamily="34" charset="-120"/>
              </a:rPr>
              <a:t>）防疫資源整備、訊息傳遞管道及流程</a:t>
            </a:r>
          </a:p>
          <a:p>
            <a:pPr marL="173038" lvl="0" indent="0">
              <a:lnSpc>
                <a:spcPct val="110000"/>
              </a:lnSpc>
              <a:buNone/>
            </a:pPr>
            <a:r>
              <a:rPr lang="zh-TW" altLang="en-US" sz="1800" dirty="0">
                <a:solidFill>
                  <a:prstClr val="black"/>
                </a:solidFill>
                <a:latin typeface="微軟正黑體" panose="020B0604030504040204" pitchFamily="34" charset="-120"/>
                <a:ea typeface="微軟正黑體" panose="020B0604030504040204" pitchFamily="34" charset="-120"/>
              </a:rPr>
              <a:t>（</a:t>
            </a:r>
            <a:r>
              <a:rPr lang="en-US" altLang="zh-TW" sz="1800" dirty="0">
                <a:solidFill>
                  <a:prstClr val="black"/>
                </a:solidFill>
                <a:latin typeface="微軟正黑體" panose="020B0604030504040204" pitchFamily="34" charset="-120"/>
                <a:ea typeface="微軟正黑體" panose="020B0604030504040204" pitchFamily="34" charset="-120"/>
              </a:rPr>
              <a:t>4</a:t>
            </a:r>
            <a:r>
              <a:rPr lang="zh-TW" altLang="en-US" sz="1800" dirty="0">
                <a:solidFill>
                  <a:prstClr val="black"/>
                </a:solidFill>
                <a:latin typeface="微軟正黑體" panose="020B0604030504040204" pitchFamily="34" charset="-120"/>
                <a:ea typeface="微軟正黑體" panose="020B0604030504040204" pitchFamily="34" charset="-120"/>
              </a:rPr>
              <a:t>）重要活動延期或替代方案</a:t>
            </a:r>
          </a:p>
          <a:p>
            <a:pPr marL="173038" lvl="0" indent="0">
              <a:lnSpc>
                <a:spcPct val="110000"/>
              </a:lnSpc>
              <a:buNone/>
            </a:pPr>
            <a:r>
              <a:rPr lang="zh-TW" altLang="en-US" sz="1800" dirty="0">
                <a:solidFill>
                  <a:prstClr val="black"/>
                </a:solidFill>
                <a:latin typeface="微軟正黑體" panose="020B0604030504040204" pitchFamily="34" charset="-120"/>
                <a:ea typeface="微軟正黑體" panose="020B0604030504040204" pitchFamily="34" charset="-120"/>
              </a:rPr>
              <a:t>（</a:t>
            </a:r>
            <a:r>
              <a:rPr lang="en-US" altLang="zh-TW" sz="1800" dirty="0">
                <a:solidFill>
                  <a:prstClr val="black"/>
                </a:solidFill>
                <a:latin typeface="微軟正黑體" panose="020B0604030504040204" pitchFamily="34" charset="-120"/>
                <a:ea typeface="微軟正黑體" panose="020B0604030504040204" pitchFamily="34" charset="-120"/>
              </a:rPr>
              <a:t>5</a:t>
            </a:r>
            <a:r>
              <a:rPr lang="zh-TW" altLang="en-US" sz="1800" dirty="0">
                <a:solidFill>
                  <a:prstClr val="black"/>
                </a:solidFill>
                <a:latin typeface="微軟正黑體" panose="020B0604030504040204" pitchFamily="34" charset="-120"/>
                <a:ea typeface="微軟正黑體" panose="020B0604030504040204" pitchFamily="34" charset="-120"/>
              </a:rPr>
              <a:t>）數位化、爭取訂單、產能彈性調整、產業升級</a:t>
            </a:r>
          </a:p>
          <a:p>
            <a:pPr marL="173038" lvl="0" indent="0">
              <a:lnSpc>
                <a:spcPct val="110000"/>
              </a:lnSpc>
              <a:buNone/>
            </a:pPr>
            <a:r>
              <a:rPr lang="zh-TW" altLang="en-US" sz="1800" dirty="0">
                <a:solidFill>
                  <a:prstClr val="black"/>
                </a:solidFill>
                <a:latin typeface="微軟正黑體" panose="020B0604030504040204" pitchFamily="34" charset="-120"/>
                <a:ea typeface="微軟正黑體" panose="020B0604030504040204" pitchFamily="34" charset="-120"/>
              </a:rPr>
              <a:t>（</a:t>
            </a:r>
            <a:r>
              <a:rPr lang="en-US" altLang="zh-TW" sz="1800" dirty="0">
                <a:solidFill>
                  <a:prstClr val="black"/>
                </a:solidFill>
                <a:latin typeface="微軟正黑體" panose="020B0604030504040204" pitchFamily="34" charset="-120"/>
                <a:ea typeface="微軟正黑體" panose="020B0604030504040204" pitchFamily="34" charset="-120"/>
              </a:rPr>
              <a:t>6</a:t>
            </a:r>
            <a:r>
              <a:rPr lang="zh-TW" altLang="en-US" sz="1800" dirty="0">
                <a:solidFill>
                  <a:prstClr val="black"/>
                </a:solidFill>
                <a:latin typeface="微軟正黑體" panose="020B0604030504040204" pitchFamily="34" charset="-120"/>
                <a:ea typeface="微軟正黑體" panose="020B0604030504040204" pitchFamily="34" charset="-120"/>
              </a:rPr>
              <a:t>）原料零件分散來源</a:t>
            </a:r>
            <a:endParaRPr kumimoji="0" lang="en-US" sz="18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endParaRPr>
          </a:p>
        </p:txBody>
      </p:sp>
      <p:sp>
        <p:nvSpPr>
          <p:cNvPr id="8" name="Rectangle 7">
            <a:extLst>
              <a:ext uri="{FF2B5EF4-FFF2-40B4-BE49-F238E27FC236}">
                <a16:creationId xmlns:a16="http://schemas.microsoft.com/office/drawing/2014/main" xmlns="" id="{AC671BB2-3281-4403-9C5F-ED65FE2E1C50}"/>
              </a:ext>
            </a:extLst>
          </p:cNvPr>
          <p:cNvSpPr/>
          <p:nvPr/>
        </p:nvSpPr>
        <p:spPr>
          <a:xfrm>
            <a:off x="537676" y="3565759"/>
            <a:ext cx="7953181" cy="541940"/>
          </a:xfrm>
          <a:prstGeom prst="rect">
            <a:avLst/>
          </a:prstGeom>
          <a:solidFill>
            <a:srgbClr val="0066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rPr>
              <a:t>發生社區傳播</a:t>
            </a:r>
            <a:endParaRPr kumimoji="0" 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
        <p:nvSpPr>
          <p:cNvPr id="9" name="Rectangle 8">
            <a:extLst>
              <a:ext uri="{FF2B5EF4-FFF2-40B4-BE49-F238E27FC236}">
                <a16:creationId xmlns:a16="http://schemas.microsoft.com/office/drawing/2014/main" xmlns="" id="{06061452-04A8-4792-94BD-D59760BFEECE}"/>
              </a:ext>
            </a:extLst>
          </p:cNvPr>
          <p:cNvSpPr/>
          <p:nvPr/>
        </p:nvSpPr>
        <p:spPr>
          <a:xfrm>
            <a:off x="3075602" y="6456013"/>
            <a:ext cx="7953181"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hlinkClick r:id="rId2"/>
              </a:rPr>
              <a:t>https://www.cdc.gov.tw/File/Get/au0BtqBUi0L4qlhn_aqfLg</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xmlns="" id="{150C4CF2-FBEE-49A7-9931-06C44A72B8CE}"/>
              </a:ext>
            </a:extLst>
          </p:cNvPr>
          <p:cNvSpPr txBox="1"/>
          <p:nvPr/>
        </p:nvSpPr>
        <p:spPr>
          <a:xfrm>
            <a:off x="5486400" y="3265521"/>
            <a:ext cx="2892490" cy="83099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zh-TW" altLang="en-US"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確保原物料、供應鏈、物流不中斷、</a:t>
            </a:r>
            <a:endParaRPr lang="en-US" altLang="zh-TW" sz="24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764398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655D9571-BE1C-4F8A-9BBD-13049494B642}" type="slidenum">
              <a:rPr lang="zh-TW" altLang="en-US" smtClean="0"/>
              <a:t>16</a:t>
            </a:fld>
            <a:endParaRPr lang="zh-TW" altLang="en-US"/>
          </a:p>
        </p:txBody>
      </p:sp>
      <p:sp>
        <p:nvSpPr>
          <p:cNvPr id="5" name="內容版面配置區 2"/>
          <p:cNvSpPr>
            <a:spLocks noGrp="1"/>
          </p:cNvSpPr>
          <p:nvPr>
            <p:ph idx="1"/>
          </p:nvPr>
        </p:nvSpPr>
        <p:spPr>
          <a:xfrm>
            <a:off x="98173" y="951723"/>
            <a:ext cx="6364972" cy="559836"/>
          </a:xfrm>
        </p:spPr>
        <p:txBody>
          <a:bodyPr>
            <a:normAutofit/>
          </a:bodyPr>
          <a:lstStyle/>
          <a:p>
            <a:pPr marL="0" indent="0">
              <a:buNone/>
            </a:pPr>
            <a:r>
              <a:rPr lang="en-US" altLang="zh-TW"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Step 4</a:t>
            </a:r>
            <a:r>
              <a:rPr lang="zh-TW" altLang="en-US"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：持續營運管理的推動</a:t>
            </a:r>
          </a:p>
        </p:txBody>
      </p:sp>
      <p:sp>
        <p:nvSpPr>
          <p:cNvPr id="6" name="內容版面配置區 2"/>
          <p:cNvSpPr txBox="1">
            <a:spLocks/>
          </p:cNvSpPr>
          <p:nvPr/>
        </p:nvSpPr>
        <p:spPr>
          <a:xfrm>
            <a:off x="611559" y="1628800"/>
            <a:ext cx="8392481" cy="46805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Clr>
                <a:srgbClr val="FFC000"/>
              </a:buClr>
              <a:buSzPct val="90000"/>
              <a:buFont typeface="Adobe 繁黑體 Std B" pitchFamily="34" charset="-120"/>
              <a:buChar char="▎"/>
              <a:defRPr sz="3200" kern="1200">
                <a:solidFill>
                  <a:srgbClr val="333333"/>
                </a:solidFill>
                <a:latin typeface="Adobe 繁黑體 Std B" pitchFamily="34" charset="-120"/>
                <a:ea typeface="Adobe 繁黑體 Std B" pitchFamily="34" charset="-120"/>
                <a:cs typeface="+mn-cs"/>
              </a:defRPr>
            </a:lvl1pPr>
            <a:lvl2pPr marL="742950" indent="-285750" algn="l" defTabSz="914400" rtl="0" eaLnBrk="1" latinLnBrk="0" hangingPunct="1">
              <a:spcBef>
                <a:spcPct val="20000"/>
              </a:spcBef>
              <a:buClr>
                <a:srgbClr val="FFC000"/>
              </a:buClr>
              <a:buSzPct val="60000"/>
              <a:buFont typeface="Wingdings" panose="05000000000000000000" pitchFamily="2" charset="2"/>
              <a:buChar char="u"/>
              <a:defRPr sz="2800" kern="1200">
                <a:solidFill>
                  <a:schemeClr val="tx1">
                    <a:lumMod val="75000"/>
                    <a:lumOff val="25000"/>
                  </a:schemeClr>
                </a:solidFill>
                <a:latin typeface="Adobe 繁黑體 Std B" pitchFamily="34" charset="-120"/>
                <a:ea typeface="Adobe 繁黑體 Std B" pitchFamily="34" charset="-120"/>
                <a:cs typeface="+mn-cs"/>
              </a:defRPr>
            </a:lvl2pPr>
            <a:lvl3pPr marL="1143000" indent="-228600" algn="l" defTabSz="914400" rtl="0" eaLnBrk="1" latinLnBrk="0" hangingPunct="1">
              <a:spcBef>
                <a:spcPct val="20000"/>
              </a:spcBef>
              <a:buClr>
                <a:srgbClr val="FF9933"/>
              </a:buClr>
              <a:buSzPct val="50000"/>
              <a:buFont typeface="Wingdings" panose="05000000000000000000" pitchFamily="2" charset="2"/>
              <a:buChar char="u"/>
              <a:defRPr sz="2400" kern="1200">
                <a:solidFill>
                  <a:schemeClr val="tx1">
                    <a:lumMod val="75000"/>
                    <a:lumOff val="25000"/>
                  </a:schemeClr>
                </a:solidFill>
                <a:latin typeface="Adobe 繁黑體 Std B" pitchFamily="34" charset="-120"/>
                <a:ea typeface="Adobe 繁黑體 Std B" pitchFamily="34" charset="-120"/>
                <a:cs typeface="+mn-cs"/>
              </a:defRPr>
            </a:lvl3pPr>
            <a:lvl4pPr marL="1600200" indent="-228600" algn="l" defTabSz="914400" rtl="0" eaLnBrk="1" latinLnBrk="0" hangingPunct="1">
              <a:spcBef>
                <a:spcPct val="20000"/>
              </a:spcBef>
              <a:buClr>
                <a:srgbClr val="F9AD6F"/>
              </a:buClr>
              <a:buSzPct val="50000"/>
              <a:buFont typeface="Wingdings" panose="05000000000000000000" pitchFamily="2" charset="2"/>
              <a:buChar char="u"/>
              <a:defRPr sz="2000" kern="1200">
                <a:solidFill>
                  <a:schemeClr val="tx1">
                    <a:lumMod val="75000"/>
                    <a:lumOff val="25000"/>
                  </a:schemeClr>
                </a:solidFill>
                <a:latin typeface="Adobe 繁黑體 Std B" pitchFamily="34" charset="-120"/>
                <a:ea typeface="Adobe 繁黑體 Std B" pitchFamily="34" charset="-120"/>
                <a:cs typeface="+mn-cs"/>
              </a:defRPr>
            </a:lvl4pPr>
            <a:lvl5pPr marL="2057400" indent="-228600" algn="l" defTabSz="914400" rtl="0" eaLnBrk="1" latinLnBrk="0" hangingPunct="1">
              <a:spcBef>
                <a:spcPct val="20000"/>
              </a:spcBef>
              <a:buClr>
                <a:srgbClr val="F78D35"/>
              </a:buClr>
              <a:buSzPct val="50000"/>
              <a:buFont typeface="Wingdings" panose="05000000000000000000" pitchFamily="2" charset="2"/>
              <a:buChar char="l"/>
              <a:defRPr sz="2000" kern="1200">
                <a:solidFill>
                  <a:schemeClr val="tx1">
                    <a:lumMod val="75000"/>
                    <a:lumOff val="25000"/>
                  </a:schemeClr>
                </a:solidFill>
                <a:latin typeface="Adobe 繁黑體 Std B" pitchFamily="34" charset="-120"/>
                <a:ea typeface="Adobe 繁黑體 Std B"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90000"/>
              </a:lnSpc>
              <a:spcBef>
                <a:spcPts val="1800"/>
              </a:spcBef>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將持續營運管理納入企業文化</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1">
              <a:lnSpc>
                <a:spcPct val="90000"/>
              </a:lnSpc>
              <a:spcBef>
                <a:spcPts val="1800"/>
              </a:spcBef>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高層管理者的支持與承諾</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1">
              <a:lnSpc>
                <a:spcPct val="90000"/>
              </a:lnSpc>
              <a:spcBef>
                <a:spcPts val="1800"/>
              </a:spcBef>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進行人員教育訓練、內部稽核</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90000"/>
              </a:lnSpc>
              <a:spcBef>
                <a:spcPts val="1800"/>
              </a:spcBef>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建立</a:t>
            </a:r>
            <a:r>
              <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BCM</a:t>
            </a: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專責單位與負責人員</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90000"/>
              </a:lnSpc>
              <a:spcBef>
                <a:spcPts val="1800"/>
              </a:spcBef>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指揮決策系統</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45200">
              <a:lnSpc>
                <a:spcPct val="90000"/>
              </a:lnSpc>
              <a:spcBef>
                <a:spcPts val="600"/>
              </a:spcBef>
              <a:buFont typeface="Wingdings" panose="05000000000000000000" pitchFamily="2" charset="2"/>
              <a:buChar char="u"/>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緊急事件發生時，給予充分授權及職務代理權責</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90000"/>
              </a:lnSpc>
              <a:spcBef>
                <a:spcPts val="1800"/>
              </a:spcBef>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外部夥伴的合作</a:t>
            </a:r>
            <a:r>
              <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供應商、維護商</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9" name="標題 1">
            <a:extLst>
              <a:ext uri="{FF2B5EF4-FFF2-40B4-BE49-F238E27FC236}">
                <a16:creationId xmlns:a16="http://schemas.microsoft.com/office/drawing/2014/main" xmlns="" id="{3B57B4AB-D88A-449A-9A1A-8E7BEB2A75C2}"/>
              </a:ext>
            </a:extLst>
          </p:cNvPr>
          <p:cNvSpPr>
            <a:spLocks noGrp="1"/>
          </p:cNvSpPr>
          <p:nvPr>
            <p:ph type="title"/>
          </p:nvPr>
        </p:nvSpPr>
        <p:spPr>
          <a:xfrm>
            <a:off x="267147" y="15206"/>
            <a:ext cx="7886700" cy="955178"/>
          </a:xfrm>
        </p:spPr>
        <p:txBody>
          <a:bodyPr/>
          <a:lstStyle/>
          <a:p>
            <a:r>
              <a:rPr lang="zh-TW" altLang="en-US" b="1" dirty="0">
                <a:solidFill>
                  <a:schemeClr val="accent6">
                    <a:lumMod val="50000"/>
                  </a:schemeClr>
                </a:solidFill>
                <a:latin typeface="微軟正黑體" panose="020B0604030504040204" pitchFamily="34" charset="-120"/>
                <a:ea typeface="微軟正黑體" panose="020B0604030504040204" pitchFamily="34" charset="-120"/>
              </a:rPr>
              <a:t>二、持續營運管理步驟與策略</a:t>
            </a:r>
          </a:p>
        </p:txBody>
      </p:sp>
      <p:sp>
        <p:nvSpPr>
          <p:cNvPr id="7" name="矩形 6">
            <a:extLst>
              <a:ext uri="{FF2B5EF4-FFF2-40B4-BE49-F238E27FC236}">
                <a16:creationId xmlns:a16="http://schemas.microsoft.com/office/drawing/2014/main" xmlns="" id="{9847E7C9-582F-43E4-94C3-D7FE21949F8B}"/>
              </a:ext>
            </a:extLst>
          </p:cNvPr>
          <p:cNvSpPr/>
          <p:nvPr/>
        </p:nvSpPr>
        <p:spPr>
          <a:xfrm>
            <a:off x="108519" y="6481293"/>
            <a:ext cx="9035481" cy="375872"/>
          </a:xfrm>
          <a:prstGeom prst="rect">
            <a:avLst/>
          </a:prstGeom>
        </p:spPr>
        <p:txBody>
          <a:bodyPr wrap="square">
            <a:spAutoFit/>
          </a:bodyPr>
          <a:lstStyle/>
          <a:p>
            <a:pPr algn="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1074263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fade">
                                      <p:cBhvr>
                                        <p:cTn id="13" dur="500"/>
                                        <p:tgtEl>
                                          <p:spTgt spid="6">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6">
                                            <p:txEl>
                                              <p:pRg st="3" end="3"/>
                                            </p:txEl>
                                          </p:spTgt>
                                        </p:tgtEl>
                                        <p:attrNameLst>
                                          <p:attrName>style.visibility</p:attrName>
                                        </p:attrNameLst>
                                      </p:cBhvr>
                                      <p:to>
                                        <p:strVal val="visible"/>
                                      </p:to>
                                    </p:set>
                                    <p:animEffect transition="in" filter="fade">
                                      <p:cBhvr>
                                        <p:cTn id="18" dur="500"/>
                                        <p:tgtEl>
                                          <p:spTgt spid="6">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fade">
                                      <p:cBhvr>
                                        <p:cTn id="23" dur="500"/>
                                        <p:tgtEl>
                                          <p:spTgt spid="6">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6">
                                            <p:txEl>
                                              <p:pRg st="5" end="5"/>
                                            </p:txEl>
                                          </p:spTgt>
                                        </p:tgtEl>
                                        <p:attrNameLst>
                                          <p:attrName>style.visibility</p:attrName>
                                        </p:attrNameLst>
                                      </p:cBhvr>
                                      <p:to>
                                        <p:strVal val="visible"/>
                                      </p:to>
                                    </p:set>
                                    <p:animEffect transition="in" filter="fade">
                                      <p:cBhvr>
                                        <p:cTn id="26" dur="500"/>
                                        <p:tgtEl>
                                          <p:spTgt spid="6">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animEffect transition="in" filter="fade">
                                      <p:cBhvr>
                                        <p:cTn id="31"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6114" y="0"/>
            <a:ext cx="7886700" cy="1325562"/>
          </a:xfrm>
        </p:spPr>
        <p:txBody>
          <a:bodyPr/>
          <a:lstStyle/>
          <a:p>
            <a:r>
              <a:rPr lang="zh-TW" altLang="en-US" sz="3200" b="1" dirty="0">
                <a:solidFill>
                  <a:schemeClr val="accent6">
                    <a:lumMod val="50000"/>
                  </a:schemeClr>
                </a:solidFill>
                <a:ea typeface="Adobe 繁黑體 Std B"/>
              </a:rPr>
              <a:t>持續營運</a:t>
            </a:r>
            <a:r>
              <a:rPr lang="en-US" altLang="zh-TW" sz="3200" b="1" dirty="0">
                <a:solidFill>
                  <a:schemeClr val="accent6">
                    <a:lumMod val="50000"/>
                  </a:schemeClr>
                </a:solidFill>
                <a:ea typeface="Adobe 繁黑體 Std B"/>
              </a:rPr>
              <a:t>vs.</a:t>
            </a:r>
            <a:r>
              <a:rPr lang="zh-TW" altLang="en-US" sz="3200" b="1" dirty="0">
                <a:solidFill>
                  <a:schemeClr val="accent6">
                    <a:lumMod val="50000"/>
                  </a:schemeClr>
                </a:solidFill>
                <a:ea typeface="Adobe 繁黑體 Std B"/>
              </a:rPr>
              <a:t>緊急應變</a:t>
            </a:r>
            <a:endParaRPr lang="en-US" sz="3200" b="1" dirty="0">
              <a:solidFill>
                <a:schemeClr val="accent6">
                  <a:lumMod val="50000"/>
                </a:schemeClr>
              </a:solidFill>
              <a:ea typeface="Adobe 繁黑體 Std B"/>
            </a:endParaRPr>
          </a:p>
        </p:txBody>
      </p:sp>
      <p:sp>
        <p:nvSpPr>
          <p:cNvPr id="8" name="投影片編號版面配置區 7"/>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A00EED-EE51-4CE9-B1C9-E10A482DB806}" type="slidenum">
              <a:rPr kumimoji="0" lang="en-US" sz="1400" b="1" i="0" u="none" strike="noStrike" kern="1200" cap="none" spc="0" normalizeH="0" baseline="0" noProof="0" smtClean="0">
                <a:ln>
                  <a:noFill/>
                </a:ln>
                <a:solidFill>
                  <a:srgbClr val="0000CC"/>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400" b="1" i="0" u="none" strike="noStrike" kern="1200" cap="none" spc="0" normalizeH="0" baseline="0" noProof="0">
              <a:ln>
                <a:noFill/>
              </a:ln>
              <a:solidFill>
                <a:srgbClr val="0000CC"/>
              </a:solidFill>
              <a:effectLst/>
              <a:uLnTx/>
              <a:uFillTx/>
              <a:latin typeface="Calibri"/>
              <a:ea typeface="+mn-ea"/>
              <a:cs typeface="+mn-cs"/>
            </a:endParaRPr>
          </a:p>
        </p:txBody>
      </p:sp>
      <p:graphicFrame>
        <p:nvGraphicFramePr>
          <p:cNvPr id="5" name="表格 4"/>
          <p:cNvGraphicFramePr>
            <a:graphicFrameLocks noGrp="1"/>
          </p:cNvGraphicFramePr>
          <p:nvPr/>
        </p:nvGraphicFramePr>
        <p:xfrm>
          <a:off x="251520" y="1124743"/>
          <a:ext cx="5257825" cy="5256585"/>
        </p:xfrm>
        <a:graphic>
          <a:graphicData uri="http://schemas.openxmlformats.org/drawingml/2006/table">
            <a:tbl>
              <a:tblPr firstRow="1" bandRow="1">
                <a:tableStyleId>{74C1A8A3-306A-4EB7-A6B1-4F7E0EB9C5D6}</a:tableStyleId>
              </a:tblPr>
              <a:tblGrid>
                <a:gridCol w="1783471">
                  <a:extLst>
                    <a:ext uri="{9D8B030D-6E8A-4147-A177-3AD203B41FA5}">
                      <a16:colId xmlns:a16="http://schemas.microsoft.com/office/drawing/2014/main" xmlns="" val="20000"/>
                    </a:ext>
                  </a:extLst>
                </a:gridCol>
                <a:gridCol w="3474354">
                  <a:extLst>
                    <a:ext uri="{9D8B030D-6E8A-4147-A177-3AD203B41FA5}">
                      <a16:colId xmlns:a16="http://schemas.microsoft.com/office/drawing/2014/main" xmlns="" val="20001"/>
                    </a:ext>
                  </a:extLst>
                </a:gridCol>
              </a:tblGrid>
              <a:tr h="641047">
                <a:tc>
                  <a:txBody>
                    <a:bodyPr/>
                    <a:lstStyle/>
                    <a:p>
                      <a:endParaRPr lang="zh-TW" altLang="en-US" dirty="0">
                        <a:solidFill>
                          <a:schemeClr val="tx1"/>
                        </a:solidFill>
                        <a:latin typeface="微軟正黑體" panose="020B0604030504040204" pitchFamily="34" charset="-120"/>
                        <a:ea typeface="微軟正黑體" panose="020B0604030504040204" pitchFamily="34" charset="-120"/>
                      </a:endParaRPr>
                    </a:p>
                  </a:txBody>
                  <a:tcPr anchor="ctr">
                    <a:lnR w="12700" cap="flat" cmpd="sng" algn="ctr">
                      <a:solidFill>
                        <a:schemeClr val="tx1">
                          <a:lumMod val="50000"/>
                          <a:lumOff val="50000"/>
                        </a:schemeClr>
                      </a:solidFill>
                      <a:prstDash val="solid"/>
                      <a:round/>
                      <a:headEnd type="none" w="med" len="med"/>
                      <a:tailEnd type="none" w="med" len="med"/>
                    </a:lnR>
                    <a:solidFill>
                      <a:schemeClr val="bg2"/>
                    </a:solidFill>
                  </a:tcPr>
                </a:tc>
                <a:tc>
                  <a:txBody>
                    <a:bodyPr/>
                    <a:lstStyle/>
                    <a:p>
                      <a:pPr algn="ctr"/>
                      <a:r>
                        <a:rPr lang="zh-TW" altLang="en-US" sz="2400" dirty="0">
                          <a:solidFill>
                            <a:schemeClr val="tx1"/>
                          </a:solidFill>
                          <a:latin typeface="微軟正黑體" panose="020B0604030504040204" pitchFamily="34" charset="-120"/>
                          <a:ea typeface="微軟正黑體" panose="020B0604030504040204" pitchFamily="34" charset="-120"/>
                        </a:rPr>
                        <a:t>緊急應變</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solidFill>
                      <a:schemeClr val="bg2"/>
                    </a:solidFill>
                  </a:tcPr>
                </a:tc>
                <a:extLst>
                  <a:ext uri="{0D108BD9-81ED-4DB2-BD59-A6C34878D82A}">
                    <a16:rowId xmlns:a16="http://schemas.microsoft.com/office/drawing/2014/main" xmlns="" val="10000"/>
                  </a:ext>
                </a:extLst>
              </a:tr>
              <a:tr h="897465">
                <a:tc>
                  <a:txBody>
                    <a:bodyPr/>
                    <a:lstStyle/>
                    <a:p>
                      <a:pPr algn="ctr"/>
                      <a:r>
                        <a:rPr lang="zh-TW" altLang="en-US" sz="2400" b="1" dirty="0">
                          <a:solidFill>
                            <a:schemeClr val="tx1"/>
                          </a:solidFill>
                          <a:latin typeface="微軟正黑體" panose="020B0604030504040204" pitchFamily="34" charset="-120"/>
                          <a:ea typeface="微軟正黑體" panose="020B0604030504040204" pitchFamily="34" charset="-120"/>
                        </a:rPr>
                        <a:t>主要目的</a:t>
                      </a:r>
                    </a:p>
                  </a:txBody>
                  <a:tcPr anchor="ctr">
                    <a:lnR w="12700" cap="flat" cmpd="sng" algn="ctr">
                      <a:solidFill>
                        <a:schemeClr val="tx1">
                          <a:lumMod val="50000"/>
                          <a:lumOff val="50000"/>
                        </a:schemeClr>
                      </a:solidFill>
                      <a:prstDash val="solid"/>
                      <a:round/>
                      <a:headEnd type="none" w="med" len="med"/>
                      <a:tailEnd type="none" w="med" len="med"/>
                    </a:lnR>
                  </a:tcPr>
                </a:tc>
                <a:tc>
                  <a:txBody>
                    <a:bodyPr/>
                    <a:lstStyle/>
                    <a:p>
                      <a:pPr marL="285750" indent="-285750">
                        <a:buFont typeface="Arial" panose="020B0604020202020204" pitchFamily="34" charset="0"/>
                        <a:buChar char="•"/>
                      </a:pPr>
                      <a:r>
                        <a:rPr lang="zh-TW" altLang="en-US" sz="2000" b="1" dirty="0">
                          <a:solidFill>
                            <a:schemeClr val="tx1"/>
                          </a:solidFill>
                          <a:latin typeface="微軟正黑體" panose="020B0604030504040204" pitchFamily="34" charset="-120"/>
                          <a:ea typeface="微軟正黑體" panose="020B0604030504040204" pitchFamily="34" charset="-120"/>
                        </a:rPr>
                        <a:t>確保人員安全</a:t>
                      </a:r>
                      <a:endParaRPr lang="en-US" altLang="zh-TW" sz="2000" b="1" dirty="0">
                        <a:solidFill>
                          <a:schemeClr val="tx1"/>
                        </a:solidFill>
                        <a:latin typeface="微軟正黑體" panose="020B0604030504040204" pitchFamily="34" charset="-120"/>
                        <a:ea typeface="微軟正黑體" panose="020B0604030504040204" pitchFamily="34" charset="-120"/>
                      </a:endParaRPr>
                    </a:p>
                    <a:p>
                      <a:pPr marL="285750" indent="-285750">
                        <a:buFont typeface="Arial" panose="020B0604020202020204" pitchFamily="34" charset="0"/>
                        <a:buChar char="•"/>
                      </a:pPr>
                      <a:r>
                        <a:rPr lang="zh-TW" altLang="en-US" sz="2000" b="1" dirty="0">
                          <a:solidFill>
                            <a:schemeClr val="tx1"/>
                          </a:solidFill>
                          <a:latin typeface="微軟正黑體" panose="020B0604030504040204" pitchFamily="34" charset="-120"/>
                          <a:ea typeface="微軟正黑體" panose="020B0604030504040204" pitchFamily="34" charset="-120"/>
                        </a:rPr>
                        <a:t>減少財產損失</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tcPr>
                </a:tc>
                <a:extLst>
                  <a:ext uri="{0D108BD9-81ED-4DB2-BD59-A6C34878D82A}">
                    <a16:rowId xmlns:a16="http://schemas.microsoft.com/office/drawing/2014/main" xmlns="" val="10001"/>
                  </a:ext>
                </a:extLst>
              </a:tr>
              <a:tr h="512838">
                <a:tc>
                  <a:txBody>
                    <a:bodyPr/>
                    <a:lstStyle/>
                    <a:p>
                      <a:pPr algn="ctr"/>
                      <a:r>
                        <a:rPr lang="zh-TW" altLang="en-US" sz="2400" b="1" dirty="0">
                          <a:solidFill>
                            <a:schemeClr val="tx1"/>
                          </a:solidFill>
                          <a:latin typeface="微軟正黑體" panose="020B0604030504040204" pitchFamily="34" charset="-120"/>
                          <a:ea typeface="微軟正黑體" panose="020B0604030504040204" pitchFamily="34" charset="-120"/>
                        </a:rPr>
                        <a:t>涵蓋範圍</a:t>
                      </a:r>
                    </a:p>
                  </a:txBody>
                  <a:tcPr anchor="ctr">
                    <a:lnR w="12700" cap="flat" cmpd="sng" algn="ctr">
                      <a:solidFill>
                        <a:schemeClr val="tx1">
                          <a:lumMod val="50000"/>
                          <a:lumOff val="50000"/>
                        </a:schemeClr>
                      </a:solidFill>
                      <a:prstDash val="solid"/>
                      <a:round/>
                      <a:headEnd type="none" w="med" len="med"/>
                      <a:tailEnd type="none" w="med" len="med"/>
                    </a:lnR>
                  </a:tcPr>
                </a:tc>
                <a:tc>
                  <a:txBody>
                    <a:bodyPr/>
                    <a:lstStyle/>
                    <a:p>
                      <a:pPr marL="285750" indent="-285750">
                        <a:buFont typeface="Arial" panose="020B0604020202020204" pitchFamily="34" charset="0"/>
                        <a:buChar char="•"/>
                      </a:pPr>
                      <a:r>
                        <a:rPr lang="zh-TW" altLang="en-US" sz="2000" b="1" dirty="0">
                          <a:solidFill>
                            <a:schemeClr val="tx1"/>
                          </a:solidFill>
                          <a:latin typeface="微軟正黑體" panose="020B0604030504040204" pitchFamily="34" charset="-120"/>
                          <a:ea typeface="微軟正黑體" panose="020B0604030504040204" pitchFamily="34" charset="-120"/>
                        </a:rPr>
                        <a:t>區域災難事件</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tcPr>
                </a:tc>
                <a:extLst>
                  <a:ext uri="{0D108BD9-81ED-4DB2-BD59-A6C34878D82A}">
                    <a16:rowId xmlns:a16="http://schemas.microsoft.com/office/drawing/2014/main" xmlns="" val="10002"/>
                  </a:ext>
                </a:extLst>
              </a:tr>
              <a:tr h="1282094">
                <a:tc>
                  <a:txBody>
                    <a:bodyPr/>
                    <a:lstStyle/>
                    <a:p>
                      <a:pPr algn="ctr"/>
                      <a:r>
                        <a:rPr lang="zh-TW" altLang="en-US" sz="2400" b="1" dirty="0">
                          <a:solidFill>
                            <a:schemeClr val="tx1"/>
                          </a:solidFill>
                          <a:latin typeface="微軟正黑體" panose="020B0604030504040204" pitchFamily="34" charset="-120"/>
                          <a:ea typeface="微軟正黑體" panose="020B0604030504040204" pitchFamily="34" charset="-120"/>
                        </a:rPr>
                        <a:t>強調重點</a:t>
                      </a:r>
                    </a:p>
                  </a:txBody>
                  <a:tcPr anchor="ctr">
                    <a:lnR w="12700" cap="flat" cmpd="sng" algn="ctr">
                      <a:solidFill>
                        <a:schemeClr val="tx1">
                          <a:lumMod val="50000"/>
                          <a:lumOff val="50000"/>
                        </a:schemeClr>
                      </a:solidFill>
                      <a:prstDash val="solid"/>
                      <a:round/>
                      <a:headEnd type="none" w="med" len="med"/>
                      <a:tailEnd type="none" w="med" len="med"/>
                    </a:lnR>
                  </a:tcPr>
                </a:tc>
                <a:tc>
                  <a:txBody>
                    <a:bodyPr/>
                    <a:lstStyle/>
                    <a:p>
                      <a:pPr marL="285750" indent="-285750">
                        <a:buFont typeface="Arial" panose="020B0604020202020204" pitchFamily="34" charset="0"/>
                        <a:buChar char="•"/>
                      </a:pPr>
                      <a:r>
                        <a:rPr lang="zh-TW" altLang="en-US" sz="2000" b="1" dirty="0">
                          <a:solidFill>
                            <a:schemeClr val="tx1"/>
                          </a:solidFill>
                          <a:latin typeface="微軟正黑體" panose="020B0604030504040204" pitchFamily="34" charset="-120"/>
                          <a:ea typeface="微軟正黑體" panose="020B0604030504040204" pitchFamily="34" charset="-120"/>
                        </a:rPr>
                        <a:t>減少人員傷亡、損失金額</a:t>
                      </a:r>
                      <a:endParaRPr lang="en-US" altLang="zh-TW" sz="2000" b="1" dirty="0">
                        <a:solidFill>
                          <a:schemeClr val="tx1"/>
                        </a:solidFill>
                        <a:latin typeface="微軟正黑體" panose="020B0604030504040204" pitchFamily="34" charset="-120"/>
                        <a:ea typeface="微軟正黑體" panose="020B0604030504040204" pitchFamily="34" charset="-120"/>
                      </a:endParaRPr>
                    </a:p>
                    <a:p>
                      <a:pPr marL="285750" indent="-285750">
                        <a:buFont typeface="Arial" panose="020B0604020202020204" pitchFamily="34" charset="0"/>
                        <a:buChar char="•"/>
                      </a:pPr>
                      <a:r>
                        <a:rPr lang="zh-TW" altLang="en-US" sz="2000" b="1" dirty="0">
                          <a:solidFill>
                            <a:schemeClr val="tx1"/>
                          </a:solidFill>
                          <a:latin typeface="微軟正黑體" panose="020B0604030504040204" pitchFamily="34" charset="-120"/>
                          <a:ea typeface="微軟正黑體" panose="020B0604030504040204" pitchFamily="34" charset="-120"/>
                        </a:rPr>
                        <a:t>協助救援，確認人員安全</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tcPr>
                </a:tc>
                <a:extLst>
                  <a:ext uri="{0D108BD9-81ED-4DB2-BD59-A6C34878D82A}">
                    <a16:rowId xmlns:a16="http://schemas.microsoft.com/office/drawing/2014/main" xmlns="" val="10003"/>
                  </a:ext>
                </a:extLst>
              </a:tr>
              <a:tr h="512838">
                <a:tc>
                  <a:txBody>
                    <a:bodyPr/>
                    <a:lstStyle/>
                    <a:p>
                      <a:pPr algn="ctr"/>
                      <a:r>
                        <a:rPr lang="zh-TW" altLang="en-US" sz="2400" b="1" dirty="0">
                          <a:solidFill>
                            <a:schemeClr val="tx1"/>
                          </a:solidFill>
                          <a:latin typeface="微軟正黑體" panose="020B0604030504040204" pitchFamily="34" charset="-120"/>
                          <a:ea typeface="微軟正黑體" panose="020B0604030504040204" pitchFamily="34" charset="-120"/>
                        </a:rPr>
                        <a:t>活動範圍</a:t>
                      </a:r>
                    </a:p>
                  </a:txBody>
                  <a:tcPr anchor="ctr">
                    <a:lnR w="12700" cap="flat" cmpd="sng" algn="ctr">
                      <a:solidFill>
                        <a:schemeClr val="tx1">
                          <a:lumMod val="50000"/>
                          <a:lumOff val="50000"/>
                        </a:schemeClr>
                      </a:solidFill>
                      <a:prstDash val="solid"/>
                      <a:round/>
                      <a:headEnd type="none" w="med" len="med"/>
                      <a:tailEnd type="none" w="med" len="med"/>
                    </a:lnR>
                  </a:tcPr>
                </a:tc>
                <a:tc>
                  <a:txBody>
                    <a:bodyPr/>
                    <a:lstStyle/>
                    <a:p>
                      <a:pPr marL="285750" indent="-285750">
                        <a:buFont typeface="Arial" panose="020B0604020202020204" pitchFamily="34" charset="0"/>
                        <a:buChar char="•"/>
                      </a:pPr>
                      <a:r>
                        <a:rPr lang="zh-TW" altLang="en-US" sz="2000" b="1" dirty="0">
                          <a:solidFill>
                            <a:schemeClr val="tx1"/>
                          </a:solidFill>
                          <a:latin typeface="微軟正黑體" panose="020B0604030504040204" pitchFamily="34" charset="-120"/>
                          <a:ea typeface="微軟正黑體" panose="020B0604030504040204" pitchFamily="34" charset="-120"/>
                        </a:rPr>
                        <a:t>某一地點</a:t>
                      </a:r>
                      <a:r>
                        <a:rPr lang="en-US" altLang="zh-TW" sz="2000" b="1" dirty="0">
                          <a:solidFill>
                            <a:schemeClr val="tx1"/>
                          </a:solidFill>
                          <a:latin typeface="微軟正黑體" panose="020B0604030504040204" pitchFamily="34" charset="-120"/>
                          <a:ea typeface="微軟正黑體" panose="020B0604030504040204" pitchFamily="34" charset="-120"/>
                        </a:rPr>
                        <a:t>/</a:t>
                      </a:r>
                      <a:r>
                        <a:rPr lang="zh-TW" altLang="en-US" sz="2000" b="1" dirty="0">
                          <a:solidFill>
                            <a:schemeClr val="tx1"/>
                          </a:solidFill>
                          <a:latin typeface="微軟正黑體" panose="020B0604030504040204" pitchFamily="34" charset="-120"/>
                          <a:ea typeface="微軟正黑體" panose="020B0604030504040204" pitchFamily="34" charset="-120"/>
                        </a:rPr>
                        <a:t>地區</a:t>
                      </a:r>
                      <a:r>
                        <a:rPr lang="en-US" altLang="zh-TW" sz="2000" b="1" dirty="0">
                          <a:solidFill>
                            <a:schemeClr val="tx1"/>
                          </a:solidFill>
                          <a:latin typeface="微軟正黑體" panose="020B0604030504040204" pitchFamily="34" charset="-120"/>
                          <a:ea typeface="微軟正黑體" panose="020B0604030504040204" pitchFamily="34" charset="-120"/>
                        </a:rPr>
                        <a:t>/</a:t>
                      </a:r>
                      <a:r>
                        <a:rPr lang="zh-TW" altLang="en-US" sz="2000" b="1" dirty="0">
                          <a:solidFill>
                            <a:schemeClr val="tx1"/>
                          </a:solidFill>
                          <a:latin typeface="微軟正黑體" panose="020B0604030504040204" pitchFamily="34" charset="-120"/>
                          <a:ea typeface="微軟正黑體" panose="020B0604030504040204" pitchFamily="34" charset="-120"/>
                        </a:rPr>
                        <a:t>大樓</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tcPr>
                </a:tc>
                <a:extLst>
                  <a:ext uri="{0D108BD9-81ED-4DB2-BD59-A6C34878D82A}">
                    <a16:rowId xmlns:a16="http://schemas.microsoft.com/office/drawing/2014/main" xmlns="" val="10004"/>
                  </a:ext>
                </a:extLst>
              </a:tr>
              <a:tr h="512838">
                <a:tc>
                  <a:txBody>
                    <a:bodyPr/>
                    <a:lstStyle/>
                    <a:p>
                      <a:pPr algn="ctr"/>
                      <a:r>
                        <a:rPr lang="zh-TW" altLang="en-US" sz="2400" b="1" dirty="0">
                          <a:solidFill>
                            <a:schemeClr val="tx1"/>
                          </a:solidFill>
                          <a:latin typeface="微軟正黑體" panose="020B0604030504040204" pitchFamily="34" charset="-120"/>
                          <a:ea typeface="微軟正黑體" panose="020B0604030504040204" pitchFamily="34" charset="-120"/>
                        </a:rPr>
                        <a:t>參與單位</a:t>
                      </a:r>
                    </a:p>
                  </a:txBody>
                  <a:tcPr anchor="ctr">
                    <a:lnR w="12700" cap="flat" cmpd="sng" algn="ctr">
                      <a:solidFill>
                        <a:schemeClr val="tx1">
                          <a:lumMod val="50000"/>
                          <a:lumOff val="50000"/>
                        </a:schemeClr>
                      </a:solidFill>
                      <a:prstDash val="solid"/>
                      <a:round/>
                      <a:headEnd type="none" w="med" len="med"/>
                      <a:tailEnd type="none" w="med" len="med"/>
                    </a:lnR>
                  </a:tcPr>
                </a:tc>
                <a:tc>
                  <a:txBody>
                    <a:bodyPr/>
                    <a:lstStyle/>
                    <a:p>
                      <a:pPr marL="285750" indent="-285750">
                        <a:buFont typeface="Arial" panose="020B0604020202020204" pitchFamily="34" charset="0"/>
                        <a:buChar char="•"/>
                      </a:pPr>
                      <a:r>
                        <a:rPr lang="zh-TW" altLang="en-US" sz="2000" b="1" dirty="0">
                          <a:solidFill>
                            <a:schemeClr val="tx1"/>
                          </a:solidFill>
                          <a:latin typeface="微軟正黑體" panose="020B0604030504040204" pitchFamily="34" charset="-120"/>
                          <a:ea typeface="微軟正黑體" panose="020B0604030504040204" pitchFamily="34" charset="-120"/>
                        </a:rPr>
                        <a:t>負責災害管理的部門</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tcPr>
                </a:tc>
                <a:extLst>
                  <a:ext uri="{0D108BD9-81ED-4DB2-BD59-A6C34878D82A}">
                    <a16:rowId xmlns:a16="http://schemas.microsoft.com/office/drawing/2014/main" xmlns="" val="10005"/>
                  </a:ext>
                </a:extLst>
              </a:tr>
              <a:tr h="89746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400" b="1" dirty="0">
                          <a:solidFill>
                            <a:schemeClr val="tx1"/>
                          </a:solidFill>
                          <a:latin typeface="微軟正黑體" panose="020B0604030504040204" pitchFamily="34" charset="-120"/>
                          <a:ea typeface="微軟正黑體" panose="020B0604030504040204" pitchFamily="34" charset="-120"/>
                        </a:rPr>
                        <a:t>策略類型</a:t>
                      </a:r>
                    </a:p>
                  </a:txBody>
                  <a:tcPr anchor="ctr">
                    <a:lnR w="12700" cap="flat" cmpd="sng" algn="ctr">
                      <a:solidFill>
                        <a:schemeClr val="tx1">
                          <a:lumMod val="50000"/>
                          <a:lumOff val="50000"/>
                        </a:schemeClr>
                      </a:solidFill>
                      <a:prstDash val="solid"/>
                      <a:round/>
                      <a:headEnd type="none" w="med" len="med"/>
                      <a:tailEnd type="none" w="med" len="med"/>
                    </a:lnR>
                  </a:tcPr>
                </a:tc>
                <a:tc>
                  <a:txBody>
                    <a:bodyPr/>
                    <a:lstStyle/>
                    <a:p>
                      <a:pPr marL="285750" indent="-285750">
                        <a:buFont typeface="Arial" panose="020B0604020202020204" pitchFamily="34" charset="0"/>
                        <a:buChar char="•"/>
                      </a:pPr>
                      <a:r>
                        <a:rPr lang="zh-TW" altLang="en-US" sz="2000" b="1" dirty="0">
                          <a:solidFill>
                            <a:schemeClr val="tx1"/>
                          </a:solidFill>
                          <a:latin typeface="微軟正黑體" panose="020B0604030504040204" pitchFamily="34" charset="-120"/>
                          <a:ea typeface="微軟正黑體" panose="020B0604030504040204" pitchFamily="34" charset="-120"/>
                        </a:rPr>
                        <a:t>災害復原計畫</a:t>
                      </a:r>
                      <a:endParaRPr lang="en-US" altLang="zh-TW" sz="2000" b="1" dirty="0">
                        <a:solidFill>
                          <a:schemeClr val="tx1"/>
                        </a:solidFill>
                        <a:latin typeface="微軟正黑體" panose="020B0604030504040204" pitchFamily="34" charset="-120"/>
                        <a:ea typeface="微軟正黑體" panose="020B0604030504040204" pitchFamily="34" charset="-120"/>
                      </a:endParaRPr>
                    </a:p>
                    <a:p>
                      <a:pPr marL="285750" indent="-285750">
                        <a:buFont typeface="Arial" panose="020B0604020202020204" pitchFamily="34" charset="0"/>
                        <a:buChar char="•"/>
                      </a:pPr>
                      <a:r>
                        <a:rPr lang="zh-TW" altLang="en-US" sz="2000" b="1" dirty="0">
                          <a:solidFill>
                            <a:schemeClr val="tx1"/>
                          </a:solidFill>
                          <a:latin typeface="微軟正黑體" panose="020B0604030504040204" pitchFamily="34" charset="-120"/>
                          <a:ea typeface="微軟正黑體" panose="020B0604030504040204" pitchFamily="34" charset="-120"/>
                        </a:rPr>
                        <a:t>防止二次災害計畫</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tcPr>
                </a:tc>
                <a:extLst>
                  <a:ext uri="{0D108BD9-81ED-4DB2-BD59-A6C34878D82A}">
                    <a16:rowId xmlns:a16="http://schemas.microsoft.com/office/drawing/2014/main" xmlns="" val="10006"/>
                  </a:ext>
                </a:extLst>
              </a:tr>
            </a:tbl>
          </a:graphicData>
        </a:graphic>
      </p:graphicFrame>
      <p:sp>
        <p:nvSpPr>
          <p:cNvPr id="6" name="文字方塊 5"/>
          <p:cNvSpPr txBox="1"/>
          <p:nvPr/>
        </p:nvSpPr>
        <p:spPr>
          <a:xfrm>
            <a:off x="0" y="6604084"/>
            <a:ext cx="4932040"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200" b="1" i="0" u="none" strike="noStrike" kern="1200" cap="none" spc="0" normalizeH="0" baseline="0" noProof="0" dirty="0">
                <a:ln>
                  <a:noFill/>
                </a:ln>
                <a:solidFill>
                  <a:prstClr val="black"/>
                </a:solidFill>
                <a:effectLst/>
                <a:uLnTx/>
                <a:uFillTx/>
                <a:latin typeface="Times New Roman" panose="02020603050405020304" pitchFamily="18" charset="0"/>
                <a:ea typeface="微軟正黑體" panose="020B0604030504040204" pitchFamily="34" charset="-120"/>
                <a:cs typeface="Times New Roman" panose="02020603050405020304" pitchFamily="18" charset="0"/>
              </a:rPr>
              <a:t>資料來源：日本內閣府，「</a:t>
            </a:r>
            <a:r>
              <a:rPr kumimoji="0" lang="en-US" altLang="zh-TW" sz="1200" b="1" i="0" u="none" strike="noStrike" kern="1200" cap="none" spc="0" normalizeH="0" baseline="0" noProof="0" dirty="0">
                <a:ln>
                  <a:noFill/>
                </a:ln>
                <a:solidFill>
                  <a:prstClr val="black"/>
                </a:solidFill>
                <a:effectLst/>
                <a:uLnTx/>
                <a:uFillTx/>
                <a:latin typeface="Times New Roman" panose="02020603050405020304" pitchFamily="18" charset="0"/>
                <a:ea typeface="微軟正黑體" panose="020B0604030504040204" pitchFamily="34" charset="-120"/>
                <a:cs typeface="Times New Roman" panose="02020603050405020304" pitchFamily="18" charset="0"/>
              </a:rPr>
              <a:t>Business Continuity Guidelines</a:t>
            </a:r>
            <a:r>
              <a:rPr kumimoji="0" lang="zh-TW" altLang="en-US" sz="1200" b="1" i="0" u="none" strike="noStrike" kern="1200" cap="none" spc="0" normalizeH="0" baseline="0" noProof="0" dirty="0">
                <a:ln>
                  <a:noFill/>
                </a:ln>
                <a:solidFill>
                  <a:prstClr val="black"/>
                </a:solidFill>
                <a:effectLst/>
                <a:uLnTx/>
                <a:uFillTx/>
                <a:latin typeface="Times New Roman" panose="02020603050405020304" pitchFamily="18" charset="0"/>
                <a:ea typeface="微軟正黑體" panose="020B0604030504040204" pitchFamily="34" charset="-120"/>
                <a:cs typeface="Times New Roman" panose="02020603050405020304" pitchFamily="18" charset="0"/>
              </a:rPr>
              <a:t>」，</a:t>
            </a:r>
            <a:r>
              <a:rPr kumimoji="0" lang="en-US" altLang="zh-TW" sz="1200" b="1" i="0" u="none" strike="noStrike" kern="1200" cap="none" spc="0" normalizeH="0" baseline="0" noProof="0" dirty="0">
                <a:ln>
                  <a:noFill/>
                </a:ln>
                <a:solidFill>
                  <a:prstClr val="black"/>
                </a:solidFill>
                <a:effectLst/>
                <a:uLnTx/>
                <a:uFillTx/>
                <a:latin typeface="Times New Roman" panose="02020603050405020304" pitchFamily="18" charset="0"/>
                <a:ea typeface="微軟正黑體" panose="020B0604030504040204" pitchFamily="34" charset="-120"/>
                <a:cs typeface="Times New Roman" panose="02020603050405020304" pitchFamily="18" charset="0"/>
              </a:rPr>
              <a:t>2013</a:t>
            </a:r>
            <a:endParaRPr kumimoji="0" lang="zh-TW" altLang="en-US" sz="1200" b="1" i="0" u="none" strike="noStrike" kern="1200" cap="none" spc="0" normalizeH="0" baseline="0" noProof="0" dirty="0">
              <a:ln>
                <a:noFill/>
              </a:ln>
              <a:solidFill>
                <a:prstClr val="black"/>
              </a:solidFill>
              <a:effectLst/>
              <a:uLnTx/>
              <a:uFillTx/>
              <a:latin typeface="Times New Roman" panose="02020603050405020304" pitchFamily="18" charset="0"/>
              <a:ea typeface="微軟正黑體" panose="020B0604030504040204" pitchFamily="34" charset="-120"/>
              <a:cs typeface="Times New Roman" panose="02020603050405020304" pitchFamily="18" charset="0"/>
            </a:endParaRPr>
          </a:p>
        </p:txBody>
      </p:sp>
      <p:graphicFrame>
        <p:nvGraphicFramePr>
          <p:cNvPr id="2" name="表格 1"/>
          <p:cNvGraphicFramePr>
            <a:graphicFrameLocks noGrp="1"/>
          </p:cNvGraphicFramePr>
          <p:nvPr/>
        </p:nvGraphicFramePr>
        <p:xfrm>
          <a:off x="5580112" y="1124742"/>
          <a:ext cx="3455143" cy="5256585"/>
        </p:xfrm>
        <a:graphic>
          <a:graphicData uri="http://schemas.openxmlformats.org/drawingml/2006/table">
            <a:tbl>
              <a:tblPr firstRow="1" bandRow="1">
                <a:tableStyleId>{74C1A8A3-306A-4EB7-A6B1-4F7E0EB9C5D6}</a:tableStyleId>
              </a:tblPr>
              <a:tblGrid>
                <a:gridCol w="3455143">
                  <a:extLst>
                    <a:ext uri="{9D8B030D-6E8A-4147-A177-3AD203B41FA5}">
                      <a16:colId xmlns:a16="http://schemas.microsoft.com/office/drawing/2014/main" xmlns="" val="20000"/>
                    </a:ext>
                  </a:extLst>
                </a:gridCol>
              </a:tblGrid>
              <a:tr h="641047">
                <a:tc>
                  <a:txBody>
                    <a:bodyPr/>
                    <a:lstStyle/>
                    <a:p>
                      <a:pPr algn="ctr"/>
                      <a:r>
                        <a:rPr lang="zh-TW" altLang="en-US" sz="2400" b="1" kern="1200" dirty="0">
                          <a:solidFill>
                            <a:srgbClr val="0000CC"/>
                          </a:solidFill>
                          <a:latin typeface="微軟正黑體" panose="020B0604030504040204" pitchFamily="34" charset="-120"/>
                          <a:ea typeface="微軟正黑體" panose="020B0604030504040204" pitchFamily="34" charset="-120"/>
                          <a:cs typeface="+mj-cs"/>
                        </a:rPr>
                        <a:t>持續營運管理</a:t>
                      </a:r>
                    </a:p>
                  </a:txBody>
                  <a:tcPr anchor="ctr">
                    <a:lnL w="12700" cap="flat" cmpd="sng" algn="ctr">
                      <a:solidFill>
                        <a:schemeClr val="tx1">
                          <a:lumMod val="50000"/>
                          <a:lumOff val="50000"/>
                        </a:schemeClr>
                      </a:solidFill>
                      <a:prstDash val="solid"/>
                      <a:round/>
                      <a:headEnd type="none" w="med" len="med"/>
                      <a:tailEnd type="none" w="med" len="med"/>
                    </a:lnL>
                    <a:solidFill>
                      <a:schemeClr val="bg2"/>
                    </a:solidFill>
                  </a:tcPr>
                </a:tc>
                <a:extLst>
                  <a:ext uri="{0D108BD9-81ED-4DB2-BD59-A6C34878D82A}">
                    <a16:rowId xmlns:a16="http://schemas.microsoft.com/office/drawing/2014/main" xmlns="" val="10000"/>
                  </a:ext>
                </a:extLst>
              </a:tr>
              <a:tr h="897465">
                <a:tc>
                  <a:txBody>
                    <a:bodyPr/>
                    <a:lstStyle/>
                    <a:p>
                      <a:pPr marL="285750" indent="-285750">
                        <a:buFont typeface="Arial" panose="020B0604020202020204" pitchFamily="34" charset="0"/>
                        <a:buChar char="•"/>
                      </a:pPr>
                      <a:r>
                        <a:rPr lang="zh-TW" altLang="en-US" sz="2000" b="1" dirty="0">
                          <a:solidFill>
                            <a:srgbClr val="002060"/>
                          </a:solidFill>
                          <a:latin typeface="微軟正黑體" panose="020B0604030504040204" pitchFamily="34" charset="-120"/>
                          <a:ea typeface="微軟正黑體" panose="020B0604030504040204" pitchFamily="34" charset="-120"/>
                        </a:rPr>
                        <a:t>確保人員安全</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marL="285750" indent="-285750">
                        <a:buFont typeface="Arial" panose="020B0604020202020204" pitchFamily="34" charset="0"/>
                        <a:buChar char="•"/>
                      </a:pPr>
                      <a:r>
                        <a:rPr lang="zh-TW" altLang="en-US" sz="2000" b="1" dirty="0">
                          <a:solidFill>
                            <a:srgbClr val="002060"/>
                          </a:solidFill>
                          <a:latin typeface="微軟正黑體" panose="020B0604030504040204" pitchFamily="34" charset="-120"/>
                          <a:ea typeface="微軟正黑體" panose="020B0604030504040204" pitchFamily="34" charset="-120"/>
                        </a:rPr>
                        <a:t>恢復關鍵活動，持續營運</a:t>
                      </a:r>
                    </a:p>
                  </a:txBody>
                  <a:tcPr anchor="ctr">
                    <a:lnL w="12700" cap="flat" cmpd="sng" algn="ctr">
                      <a:solidFill>
                        <a:schemeClr val="tx1">
                          <a:lumMod val="50000"/>
                          <a:lumOff val="50000"/>
                        </a:schemeClr>
                      </a:solidFill>
                      <a:prstDash val="solid"/>
                      <a:round/>
                      <a:headEnd type="none" w="med" len="med"/>
                      <a:tailEnd type="none" w="med" len="med"/>
                    </a:lnL>
                  </a:tcPr>
                </a:tc>
                <a:extLst>
                  <a:ext uri="{0D108BD9-81ED-4DB2-BD59-A6C34878D82A}">
                    <a16:rowId xmlns:a16="http://schemas.microsoft.com/office/drawing/2014/main" xmlns="" val="10001"/>
                  </a:ext>
                </a:extLst>
              </a:tr>
              <a:tr h="512838">
                <a:tc>
                  <a:txBody>
                    <a:bodyPr/>
                    <a:lstStyle/>
                    <a:p>
                      <a:pPr marL="285750" indent="-285750">
                        <a:buFont typeface="Arial" panose="020B0604020202020204" pitchFamily="34" charset="0"/>
                        <a:buChar char="•"/>
                      </a:pPr>
                      <a:r>
                        <a:rPr lang="zh-TW" altLang="en-US" sz="2000" b="1" dirty="0">
                          <a:solidFill>
                            <a:srgbClr val="002060"/>
                          </a:solidFill>
                          <a:latin typeface="微軟正黑體" panose="020B0604030504040204" pitchFamily="34" charset="-120"/>
                          <a:ea typeface="微軟正黑體" panose="020B0604030504040204" pitchFamily="34" charset="-120"/>
                        </a:rPr>
                        <a:t>所有中斷的業務</a:t>
                      </a:r>
                    </a:p>
                  </a:txBody>
                  <a:tcPr anchor="ctr">
                    <a:lnL w="12700" cap="flat" cmpd="sng" algn="ctr">
                      <a:solidFill>
                        <a:schemeClr val="tx1">
                          <a:lumMod val="50000"/>
                          <a:lumOff val="50000"/>
                        </a:schemeClr>
                      </a:solidFill>
                      <a:prstDash val="solid"/>
                      <a:round/>
                      <a:headEnd type="none" w="med" len="med"/>
                      <a:tailEnd type="none" w="med" len="med"/>
                    </a:lnL>
                  </a:tcPr>
                </a:tc>
                <a:extLst>
                  <a:ext uri="{0D108BD9-81ED-4DB2-BD59-A6C34878D82A}">
                    <a16:rowId xmlns:a16="http://schemas.microsoft.com/office/drawing/2014/main" xmlns="" val="10002"/>
                  </a:ext>
                </a:extLst>
              </a:tr>
              <a:tr h="1282094">
                <a:tc>
                  <a:txBody>
                    <a:bodyPr/>
                    <a:lstStyle/>
                    <a:p>
                      <a:pPr marL="285750" indent="-285750">
                        <a:buFont typeface="Arial" panose="020B0604020202020204" pitchFamily="34" charset="0"/>
                        <a:buChar char="•"/>
                      </a:pPr>
                      <a:r>
                        <a:rPr lang="zh-TW" altLang="en-US" sz="2000" b="1" dirty="0">
                          <a:solidFill>
                            <a:srgbClr val="002060"/>
                          </a:solidFill>
                          <a:latin typeface="微軟正黑體" panose="020B0604030504040204" pitchFamily="34" charset="-120"/>
                          <a:ea typeface="微軟正黑體" panose="020B0604030504040204" pitchFamily="34" charset="-120"/>
                        </a:rPr>
                        <a:t>達成目標復原時間</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marL="285750" indent="-285750">
                        <a:buFont typeface="Arial" panose="020B0604020202020204" pitchFamily="34" charset="0"/>
                        <a:buChar char="•"/>
                      </a:pPr>
                      <a:r>
                        <a:rPr lang="zh-TW" altLang="en-US" sz="2000" b="1" dirty="0">
                          <a:solidFill>
                            <a:srgbClr val="002060"/>
                          </a:solidFill>
                          <a:latin typeface="微軟正黑體" panose="020B0604030504040204" pitchFamily="34" charset="-120"/>
                          <a:ea typeface="微軟正黑體" panose="020B0604030504040204" pitchFamily="34" charset="-120"/>
                        </a:rPr>
                        <a:t>復原關鍵活動</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marL="285750" indent="-285750">
                        <a:buFont typeface="Arial" panose="020B0604020202020204" pitchFamily="34" charset="0"/>
                        <a:buChar char="•"/>
                      </a:pPr>
                      <a:r>
                        <a:rPr lang="zh-TW" altLang="en-US" sz="2000" b="1" dirty="0">
                          <a:solidFill>
                            <a:srgbClr val="002060"/>
                          </a:solidFill>
                          <a:latin typeface="微軟正黑體" panose="020B0604030504040204" pitchFamily="34" charset="-120"/>
                          <a:ea typeface="微軟正黑體" panose="020B0604030504040204" pitchFamily="34" charset="-120"/>
                        </a:rPr>
                        <a:t>確保持續營運</a:t>
                      </a:r>
                    </a:p>
                  </a:txBody>
                  <a:tcPr anchor="ctr">
                    <a:lnL w="12700" cap="flat" cmpd="sng" algn="ctr">
                      <a:solidFill>
                        <a:schemeClr val="tx1">
                          <a:lumMod val="50000"/>
                          <a:lumOff val="50000"/>
                        </a:schemeClr>
                      </a:solidFill>
                      <a:prstDash val="solid"/>
                      <a:round/>
                      <a:headEnd type="none" w="med" len="med"/>
                      <a:tailEnd type="none" w="med" len="med"/>
                    </a:lnL>
                  </a:tcPr>
                </a:tc>
                <a:extLst>
                  <a:ext uri="{0D108BD9-81ED-4DB2-BD59-A6C34878D82A}">
                    <a16:rowId xmlns:a16="http://schemas.microsoft.com/office/drawing/2014/main" xmlns="" val="10003"/>
                  </a:ext>
                </a:extLst>
              </a:tr>
              <a:tr h="512838">
                <a:tc>
                  <a:txBody>
                    <a:bodyPr/>
                    <a:lstStyle/>
                    <a:p>
                      <a:pPr marL="285750" indent="-285750">
                        <a:buFont typeface="Arial" panose="020B0604020202020204" pitchFamily="34" charset="0"/>
                        <a:buChar char="•"/>
                      </a:pPr>
                      <a:r>
                        <a:rPr lang="zh-TW" altLang="en-US" sz="2000" b="1" dirty="0">
                          <a:solidFill>
                            <a:srgbClr val="002060"/>
                          </a:solidFill>
                          <a:latin typeface="微軟正黑體" panose="020B0604030504040204" pitchFamily="34" charset="-120"/>
                          <a:ea typeface="微軟正黑體" panose="020B0604030504040204" pitchFamily="34" charset="-120"/>
                        </a:rPr>
                        <a:t>系統</a:t>
                      </a:r>
                      <a:r>
                        <a:rPr lang="en-US" altLang="zh-TW" sz="2000" b="1" dirty="0">
                          <a:solidFill>
                            <a:srgbClr val="002060"/>
                          </a:solidFill>
                          <a:latin typeface="微軟正黑體" panose="020B0604030504040204" pitchFamily="34" charset="-120"/>
                          <a:ea typeface="微軟正黑體" panose="020B0604030504040204" pitchFamily="34" charset="-120"/>
                        </a:rPr>
                        <a:t>/</a:t>
                      </a:r>
                      <a:r>
                        <a:rPr lang="zh-TW" altLang="en-US" sz="2000" b="1" dirty="0">
                          <a:solidFill>
                            <a:srgbClr val="002060"/>
                          </a:solidFill>
                          <a:latin typeface="微軟正黑體" panose="020B0604030504040204" pitchFamily="34" charset="-120"/>
                          <a:ea typeface="微軟正黑體" panose="020B0604030504040204" pitchFamily="34" charset="-120"/>
                        </a:rPr>
                        <a:t>組織</a:t>
                      </a:r>
                      <a:r>
                        <a:rPr lang="en-US" altLang="zh-TW" sz="2000" b="1" dirty="0">
                          <a:solidFill>
                            <a:srgbClr val="002060"/>
                          </a:solidFill>
                          <a:latin typeface="微軟正黑體" panose="020B0604030504040204" pitchFamily="34" charset="-120"/>
                          <a:ea typeface="微軟正黑體" panose="020B0604030504040204" pitchFamily="34" charset="-120"/>
                        </a:rPr>
                        <a:t>/</a:t>
                      </a:r>
                      <a:r>
                        <a:rPr lang="zh-TW" altLang="en-US" sz="2000" b="1" dirty="0">
                          <a:solidFill>
                            <a:srgbClr val="002060"/>
                          </a:solidFill>
                          <a:latin typeface="微軟正黑體" panose="020B0604030504040204" pitchFamily="34" charset="-120"/>
                          <a:ea typeface="微軟正黑體" panose="020B0604030504040204" pitchFamily="34" charset="-120"/>
                        </a:rPr>
                        <a:t>公司</a:t>
                      </a:r>
                    </a:p>
                  </a:txBody>
                  <a:tcPr anchor="ctr">
                    <a:lnL w="12700" cap="flat" cmpd="sng" algn="ctr">
                      <a:solidFill>
                        <a:schemeClr val="tx1">
                          <a:lumMod val="50000"/>
                          <a:lumOff val="50000"/>
                        </a:schemeClr>
                      </a:solidFill>
                      <a:prstDash val="solid"/>
                      <a:round/>
                      <a:headEnd type="none" w="med" len="med"/>
                      <a:tailEnd type="none" w="med" len="med"/>
                    </a:lnL>
                  </a:tcPr>
                </a:tc>
                <a:extLst>
                  <a:ext uri="{0D108BD9-81ED-4DB2-BD59-A6C34878D82A}">
                    <a16:rowId xmlns:a16="http://schemas.microsoft.com/office/drawing/2014/main" xmlns="" val="10004"/>
                  </a:ext>
                </a:extLst>
              </a:tr>
              <a:tr h="512838">
                <a:tc>
                  <a:txBody>
                    <a:bodyPr/>
                    <a:lstStyle/>
                    <a:p>
                      <a:pPr marL="285750" indent="-285750">
                        <a:buFont typeface="Arial" panose="020B0604020202020204" pitchFamily="34" charset="0"/>
                        <a:buChar char="•"/>
                      </a:pPr>
                      <a:r>
                        <a:rPr lang="zh-TW" altLang="en-US" sz="2000" b="1" dirty="0">
                          <a:solidFill>
                            <a:srgbClr val="002060"/>
                          </a:solidFill>
                          <a:latin typeface="微軟正黑體" panose="020B0604030504040204" pitchFamily="34" charset="-120"/>
                          <a:ea typeface="微軟正黑體" panose="020B0604030504040204" pitchFamily="34" charset="-120"/>
                        </a:rPr>
                        <a:t>所有相關部門與單位</a:t>
                      </a:r>
                    </a:p>
                  </a:txBody>
                  <a:tcPr anchor="ctr">
                    <a:lnL w="12700" cap="flat" cmpd="sng" algn="ctr">
                      <a:solidFill>
                        <a:schemeClr val="tx1">
                          <a:lumMod val="50000"/>
                          <a:lumOff val="50000"/>
                        </a:schemeClr>
                      </a:solidFill>
                      <a:prstDash val="solid"/>
                      <a:round/>
                      <a:headEnd type="none" w="med" len="med"/>
                      <a:tailEnd type="none" w="med" len="med"/>
                    </a:lnL>
                  </a:tcPr>
                </a:tc>
                <a:extLst>
                  <a:ext uri="{0D108BD9-81ED-4DB2-BD59-A6C34878D82A}">
                    <a16:rowId xmlns:a16="http://schemas.microsoft.com/office/drawing/2014/main" xmlns="" val="10005"/>
                  </a:ext>
                </a:extLst>
              </a:tr>
              <a:tr h="897465">
                <a:tc>
                  <a:txBody>
                    <a:bodyPr/>
                    <a:lstStyle/>
                    <a:p>
                      <a:pPr marL="285750" indent="-285750">
                        <a:buFont typeface="Arial" panose="020B0604020202020204" pitchFamily="34" charset="0"/>
                        <a:buChar char="•"/>
                      </a:pPr>
                      <a:r>
                        <a:rPr lang="zh-TW" altLang="en-US" sz="2000" b="1" dirty="0">
                          <a:solidFill>
                            <a:srgbClr val="002060"/>
                          </a:solidFill>
                          <a:latin typeface="微軟正黑體" panose="020B0604030504040204" pitchFamily="34" charset="-120"/>
                          <a:ea typeface="微軟正黑體" panose="020B0604030504040204" pitchFamily="34" charset="-120"/>
                        </a:rPr>
                        <a:t>原地點復原策略</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marL="285750" indent="-285750">
                        <a:buFont typeface="Arial" panose="020B0604020202020204" pitchFamily="34" charset="0"/>
                        <a:buChar char="•"/>
                      </a:pPr>
                      <a:r>
                        <a:rPr lang="zh-TW" altLang="en-US" sz="2000" b="1" dirty="0">
                          <a:solidFill>
                            <a:srgbClr val="002060"/>
                          </a:solidFill>
                          <a:latin typeface="微軟正黑體" panose="020B0604030504040204" pitchFamily="34" charset="-120"/>
                          <a:ea typeface="微軟正黑體" panose="020B0604030504040204" pitchFamily="34" charset="-120"/>
                        </a:rPr>
                        <a:t>備援地點復原策略</a:t>
                      </a:r>
                    </a:p>
                  </a:txBody>
                  <a:tcPr anchor="ctr">
                    <a:lnL w="12700" cap="flat" cmpd="sng" algn="ctr">
                      <a:solidFill>
                        <a:schemeClr val="tx1">
                          <a:lumMod val="50000"/>
                          <a:lumOff val="50000"/>
                        </a:schemeClr>
                      </a:solidFill>
                      <a:prstDash val="solid"/>
                      <a:round/>
                      <a:headEnd type="none" w="med" len="med"/>
                      <a:tailEnd type="none" w="med" len="med"/>
                    </a:lnL>
                  </a:tcPr>
                </a:tc>
                <a:extLst>
                  <a:ext uri="{0D108BD9-81ED-4DB2-BD59-A6C34878D82A}">
                    <a16:rowId xmlns:a16="http://schemas.microsoft.com/office/drawing/2014/main" xmlns="" val="10006"/>
                  </a:ext>
                </a:extLst>
              </a:tr>
            </a:tbl>
          </a:graphicData>
        </a:graphic>
      </p:graphicFrame>
      <p:sp>
        <p:nvSpPr>
          <p:cNvPr id="7" name="矩形 6">
            <a:extLst>
              <a:ext uri="{FF2B5EF4-FFF2-40B4-BE49-F238E27FC236}">
                <a16:creationId xmlns:a16="http://schemas.microsoft.com/office/drawing/2014/main" xmlns="" id="{AB8D420B-4FBC-4F2E-AED7-63C86ACA5CF2}"/>
              </a:ext>
            </a:extLst>
          </p:cNvPr>
          <p:cNvSpPr/>
          <p:nvPr/>
        </p:nvSpPr>
        <p:spPr>
          <a:xfrm>
            <a:off x="108519" y="6481293"/>
            <a:ext cx="9035481" cy="375872"/>
          </a:xfrm>
          <a:prstGeom prst="rect">
            <a:avLst/>
          </a:prstGeom>
        </p:spPr>
        <p:txBody>
          <a:bodyPr wrap="square">
            <a:spAutoFit/>
          </a:bodyPr>
          <a:lstStyle/>
          <a:p>
            <a:pPr algn="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2493404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8BFF84C-26C0-4119-A569-57E96EA308DE}"/>
              </a:ext>
            </a:extLst>
          </p:cNvPr>
          <p:cNvSpPr>
            <a:spLocks noGrp="1"/>
          </p:cNvSpPr>
          <p:nvPr>
            <p:ph idx="1"/>
          </p:nvPr>
        </p:nvSpPr>
        <p:spPr>
          <a:xfrm>
            <a:off x="537677" y="1332811"/>
            <a:ext cx="7953179" cy="2187060"/>
          </a:xfrm>
          <a:ln w="19050">
            <a:solidFill>
              <a:srgbClr val="006666"/>
            </a:solidFill>
          </a:ln>
        </p:spPr>
        <p:txBody>
          <a:bodyPr numCol="2" anchor="ctr">
            <a:normAutofit/>
          </a:bodyPr>
          <a:lstStyle/>
          <a:p>
            <a:pPr marL="0" indent="0">
              <a:lnSpc>
                <a:spcPct val="100000"/>
              </a:lnSpc>
              <a:buNone/>
            </a:pP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1</a:t>
            </a:r>
            <a:r>
              <a:rPr lang="zh-TW" altLang="en-US" sz="1800" dirty="0">
                <a:latin typeface="微軟正黑體" panose="020B0604030504040204" pitchFamily="34" charset="-120"/>
                <a:ea typeface="微軟正黑體" panose="020B0604030504040204" pitchFamily="34" charset="-120"/>
              </a:rPr>
              <a:t>）應變專責單位或專案小組</a:t>
            </a:r>
          </a:p>
          <a:p>
            <a:pPr marL="0" indent="0">
              <a:lnSpc>
                <a:spcPct val="100000"/>
              </a:lnSpc>
              <a:buNone/>
            </a:pP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2</a:t>
            </a:r>
            <a:r>
              <a:rPr lang="zh-TW" altLang="en-US" sz="1800" dirty="0">
                <a:latin typeface="微軟正黑體" panose="020B0604030504040204" pitchFamily="34" charset="-120"/>
                <a:ea typeface="微軟正黑體" panose="020B0604030504040204" pitchFamily="34" charset="-120"/>
              </a:rPr>
              <a:t>）公司應變負責人</a:t>
            </a:r>
          </a:p>
          <a:p>
            <a:pPr marL="0" indent="0">
              <a:lnSpc>
                <a:spcPct val="100000"/>
              </a:lnSpc>
              <a:buNone/>
            </a:pP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3</a:t>
            </a:r>
            <a:r>
              <a:rPr lang="zh-TW" altLang="en-US" sz="1800" dirty="0">
                <a:latin typeface="微軟正黑體" panose="020B0604030504040204" pitchFamily="34" charset="-120"/>
                <a:ea typeface="微軟正黑體" panose="020B0604030504040204" pitchFamily="34" charset="-120"/>
              </a:rPr>
              <a:t>）營運利害關係人</a:t>
            </a:r>
          </a:p>
          <a:p>
            <a:pPr marL="0" indent="0">
              <a:lnSpc>
                <a:spcPct val="100000"/>
              </a:lnSpc>
              <a:buNone/>
            </a:pP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上下游廠商</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銀行</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融資與貸款</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報關</a:t>
            </a:r>
          </a:p>
          <a:p>
            <a:pPr marL="0" indent="0">
              <a:lnSpc>
                <a:spcPct val="100000"/>
              </a:lnSpc>
              <a:buNone/>
            </a:pP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物流</a:t>
            </a:r>
          </a:p>
          <a:p>
            <a:pPr marL="0" indent="0">
              <a:lnSpc>
                <a:spcPct val="100000"/>
              </a:lnSpc>
              <a:buNone/>
            </a:pP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4</a:t>
            </a:r>
            <a:r>
              <a:rPr lang="zh-TW" altLang="en-US" sz="1800" dirty="0">
                <a:latin typeface="微軟正黑體" panose="020B0604030504040204" pitchFamily="34" charset="-120"/>
                <a:ea typeface="微軟正黑體" panose="020B0604030504040204" pitchFamily="34" charset="-120"/>
              </a:rPr>
              <a:t>）政府協助窗口</a:t>
            </a:r>
          </a:p>
          <a:p>
            <a:pPr marL="0" indent="0">
              <a:lnSpc>
                <a:spcPct val="100000"/>
              </a:lnSpc>
              <a:buNone/>
            </a:pPr>
            <a:r>
              <a:rPr lang="en-US" altLang="zh-TW" sz="1800" dirty="0">
                <a:latin typeface="微軟正黑體" panose="020B0604030504040204" pitchFamily="34" charset="-120"/>
                <a:ea typeface="微軟正黑體" panose="020B0604030504040204" pitchFamily="34" charset="-120"/>
              </a:rPr>
              <a:t># </a:t>
            </a:r>
            <a:r>
              <a:rPr lang="zh-TW" altLang="en-US" sz="1800" dirty="0">
                <a:latin typeface="微軟正黑體" panose="020B0604030504040204" pitchFamily="34" charset="-120"/>
                <a:ea typeface="微軟正黑體" panose="020B0604030504040204" pitchFamily="34" charset="-120"/>
              </a:rPr>
              <a:t>經濟部中小企業處紓困窗口</a:t>
            </a:r>
          </a:p>
          <a:p>
            <a:pPr marL="0" indent="0">
              <a:lnSpc>
                <a:spcPct val="100000"/>
              </a:lnSpc>
              <a:buNone/>
            </a:pPr>
            <a:r>
              <a:rPr lang="en-US" altLang="zh-TW" sz="1800" dirty="0">
                <a:latin typeface="微軟正黑體" panose="020B0604030504040204" pitchFamily="34" charset="-120"/>
                <a:ea typeface="微軟正黑體" panose="020B0604030504040204" pitchFamily="34" charset="-120"/>
              </a:rPr>
              <a:t># </a:t>
            </a:r>
            <a:r>
              <a:rPr lang="zh-TW" altLang="en-US" sz="1800" dirty="0">
                <a:latin typeface="微軟正黑體" panose="020B0604030504040204" pitchFamily="34" charset="-120"/>
                <a:ea typeface="微軟正黑體" panose="020B0604030504040204" pitchFamily="34" charset="-120"/>
              </a:rPr>
              <a:t>勞動部</a:t>
            </a:r>
            <a:r>
              <a:rPr lang="en-US" altLang="zh-TW" sz="1800" dirty="0">
                <a:latin typeface="微軟正黑體" panose="020B0604030504040204" pitchFamily="34" charset="-120"/>
                <a:ea typeface="微軟正黑體" panose="020B0604030504040204" pitchFamily="34" charset="-120"/>
              </a:rPr>
              <a:t>1955</a:t>
            </a:r>
          </a:p>
          <a:p>
            <a:pPr marL="0" indent="0">
              <a:lnSpc>
                <a:spcPct val="100000"/>
              </a:lnSpc>
              <a:buNone/>
            </a:pPr>
            <a:r>
              <a:rPr lang="en-US" altLang="zh-TW" sz="1800" dirty="0">
                <a:latin typeface="微軟正黑體" panose="020B0604030504040204" pitchFamily="34" charset="-120"/>
                <a:ea typeface="微軟正黑體" panose="020B0604030504040204" pitchFamily="34" charset="-120"/>
              </a:rPr>
              <a:t># </a:t>
            </a:r>
            <a:r>
              <a:rPr lang="zh-TW" altLang="en-US" sz="1800" dirty="0">
                <a:latin typeface="微軟正黑體" panose="020B0604030504040204" pitchFamily="34" charset="-120"/>
                <a:ea typeface="微軟正黑體" panose="020B0604030504040204" pitchFamily="34" charset="-120"/>
              </a:rPr>
              <a:t>疫情指揮中心</a:t>
            </a:r>
            <a:r>
              <a:rPr lang="en-US" altLang="zh-TW" sz="1800" dirty="0">
                <a:latin typeface="微軟正黑體" panose="020B0604030504040204" pitchFamily="34" charset="-120"/>
                <a:ea typeface="微軟正黑體" panose="020B0604030504040204" pitchFamily="34" charset="-120"/>
              </a:rPr>
              <a:t>1922</a:t>
            </a:r>
            <a:endParaRPr lang="en-US" sz="1800" dirty="0">
              <a:latin typeface="微軟正黑體" panose="020B0604030504040204" pitchFamily="34" charset="-120"/>
              <a:ea typeface="微軟正黑體" panose="020B0604030504040204" pitchFamily="34" charset="-120"/>
            </a:endParaRPr>
          </a:p>
        </p:txBody>
      </p:sp>
      <p:sp>
        <p:nvSpPr>
          <p:cNvPr id="4" name="Rectangle 3">
            <a:extLst>
              <a:ext uri="{FF2B5EF4-FFF2-40B4-BE49-F238E27FC236}">
                <a16:creationId xmlns:a16="http://schemas.microsoft.com/office/drawing/2014/main" xmlns="" id="{86656D62-612A-4AA5-B003-930D962FB08D}"/>
              </a:ext>
            </a:extLst>
          </p:cNvPr>
          <p:cNvSpPr/>
          <p:nvPr/>
        </p:nvSpPr>
        <p:spPr>
          <a:xfrm>
            <a:off x="537677" y="779108"/>
            <a:ext cx="7953181" cy="541940"/>
          </a:xfrm>
          <a:prstGeom prst="rect">
            <a:avLst/>
          </a:prstGeom>
          <a:solidFill>
            <a:srgbClr val="0066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rPr>
              <a:t>現階段（零星社區感染）</a:t>
            </a:r>
            <a:endParaRPr kumimoji="0" 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
        <p:nvSpPr>
          <p:cNvPr id="6" name="內容版面配置區 2">
            <a:extLst>
              <a:ext uri="{FF2B5EF4-FFF2-40B4-BE49-F238E27FC236}">
                <a16:creationId xmlns:a16="http://schemas.microsoft.com/office/drawing/2014/main" xmlns="" id="{0AAC7E28-5A08-432A-9F05-A41ACAF354EE}"/>
              </a:ext>
            </a:extLst>
          </p:cNvPr>
          <p:cNvSpPr txBox="1">
            <a:spLocks/>
          </p:cNvSpPr>
          <p:nvPr/>
        </p:nvSpPr>
        <p:spPr>
          <a:xfrm>
            <a:off x="102636" y="130629"/>
            <a:ext cx="4963885" cy="651050"/>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a:lstStyle>
          <a:p>
            <a:pPr marL="0" lvl="0" indent="0">
              <a:buNone/>
            </a:pPr>
            <a:r>
              <a:rPr lang="en-US" altLang="zh-TW"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Step 4</a:t>
            </a:r>
            <a:r>
              <a:rPr lang="zh-TW" altLang="en-US"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：持續營運管理的推動</a:t>
            </a:r>
          </a:p>
        </p:txBody>
      </p:sp>
      <p:sp>
        <p:nvSpPr>
          <p:cNvPr id="7" name="Content Placeholder 2">
            <a:extLst>
              <a:ext uri="{FF2B5EF4-FFF2-40B4-BE49-F238E27FC236}">
                <a16:creationId xmlns:a16="http://schemas.microsoft.com/office/drawing/2014/main" xmlns="" id="{F4100458-62B1-42E5-87AE-89A5ECEE3032}"/>
              </a:ext>
            </a:extLst>
          </p:cNvPr>
          <p:cNvSpPr txBox="1">
            <a:spLocks/>
          </p:cNvSpPr>
          <p:nvPr/>
        </p:nvSpPr>
        <p:spPr>
          <a:xfrm>
            <a:off x="537675" y="4119462"/>
            <a:ext cx="7953181" cy="2290664"/>
          </a:xfrm>
          <a:prstGeom prst="rect">
            <a:avLst/>
          </a:prstGeom>
          <a:ln w="19050">
            <a:solidFill>
              <a:srgbClr val="006666"/>
            </a:solidFill>
          </a:ln>
        </p:spPr>
        <p:txBody>
          <a:bodyPr vert="horz" lIns="91440" tIns="45720" rIns="91440" bIns="45720" numCol="2" rtlCol="0">
            <a:normAutofit/>
          </a:bodyPr>
          <a:lst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a:lstStyle>
          <a:p>
            <a:pPr marL="0" lvl="0" indent="0">
              <a:lnSpc>
                <a:spcPct val="100000"/>
              </a:lnSpc>
              <a:buNone/>
            </a:pPr>
            <a:r>
              <a:rPr lang="zh-TW" altLang="en-US" sz="1800" dirty="0">
                <a:solidFill>
                  <a:prstClr val="black"/>
                </a:solidFill>
                <a:latin typeface="微軟正黑體" panose="020B0604030504040204" pitchFamily="34" charset="-120"/>
                <a:ea typeface="微軟正黑體" panose="020B0604030504040204" pitchFamily="34" charset="-120"/>
              </a:rPr>
              <a:t>（</a:t>
            </a:r>
            <a:r>
              <a:rPr lang="en-US" altLang="zh-TW" sz="1800" dirty="0">
                <a:solidFill>
                  <a:prstClr val="black"/>
                </a:solidFill>
                <a:latin typeface="微軟正黑體" panose="020B0604030504040204" pitchFamily="34" charset="-120"/>
                <a:ea typeface="微軟正黑體" panose="020B0604030504040204" pitchFamily="34" charset="-120"/>
              </a:rPr>
              <a:t>1</a:t>
            </a:r>
            <a:r>
              <a:rPr lang="zh-TW" altLang="en-US" sz="1800" dirty="0">
                <a:solidFill>
                  <a:prstClr val="black"/>
                </a:solidFill>
                <a:latin typeface="微軟正黑體" panose="020B0604030504040204" pitchFamily="34" charset="-120"/>
                <a:ea typeface="微軟正黑體" panose="020B0604030504040204" pitchFamily="34" charset="-120"/>
              </a:rPr>
              <a:t>）應變專責單位或專案小組</a:t>
            </a:r>
          </a:p>
          <a:p>
            <a:pPr marL="0" lvl="0" indent="0">
              <a:lnSpc>
                <a:spcPct val="100000"/>
              </a:lnSpc>
              <a:buNone/>
            </a:pPr>
            <a:r>
              <a:rPr lang="zh-TW" altLang="en-US" sz="1800" dirty="0">
                <a:solidFill>
                  <a:prstClr val="black"/>
                </a:solidFill>
                <a:latin typeface="微軟正黑體" panose="020B0604030504040204" pitchFamily="34" charset="-120"/>
                <a:ea typeface="微軟正黑體" panose="020B0604030504040204" pitchFamily="34" charset="-120"/>
              </a:rPr>
              <a:t>（</a:t>
            </a:r>
            <a:r>
              <a:rPr lang="en-US" altLang="zh-TW" sz="1800" dirty="0">
                <a:solidFill>
                  <a:prstClr val="black"/>
                </a:solidFill>
                <a:latin typeface="微軟正黑體" panose="020B0604030504040204" pitchFamily="34" charset="-120"/>
                <a:ea typeface="微軟正黑體" panose="020B0604030504040204" pitchFamily="34" charset="-120"/>
              </a:rPr>
              <a:t>2</a:t>
            </a:r>
            <a:r>
              <a:rPr lang="zh-TW" altLang="en-US" sz="1800" dirty="0">
                <a:solidFill>
                  <a:prstClr val="black"/>
                </a:solidFill>
                <a:latin typeface="微軟正黑體" panose="020B0604030504040204" pitchFamily="34" charset="-120"/>
                <a:ea typeface="微軟正黑體" panose="020B0604030504040204" pitchFamily="34" charset="-120"/>
              </a:rPr>
              <a:t>）公司應變負責人員</a:t>
            </a:r>
          </a:p>
          <a:p>
            <a:pPr marL="0" lvl="0" indent="0">
              <a:lnSpc>
                <a:spcPct val="100000"/>
              </a:lnSpc>
              <a:buNone/>
            </a:pPr>
            <a:r>
              <a:rPr lang="zh-TW" altLang="en-US" sz="1800" dirty="0">
                <a:solidFill>
                  <a:prstClr val="black"/>
                </a:solidFill>
                <a:latin typeface="微軟正黑體" panose="020B0604030504040204" pitchFamily="34" charset="-120"/>
                <a:ea typeface="微軟正黑體" panose="020B0604030504040204" pitchFamily="34" charset="-120"/>
              </a:rPr>
              <a:t>（</a:t>
            </a:r>
            <a:r>
              <a:rPr lang="en-US" altLang="zh-TW" sz="1800" dirty="0">
                <a:solidFill>
                  <a:prstClr val="black"/>
                </a:solidFill>
                <a:latin typeface="微軟正黑體" panose="020B0604030504040204" pitchFamily="34" charset="-120"/>
                <a:ea typeface="微軟正黑體" panose="020B0604030504040204" pitchFamily="34" charset="-120"/>
              </a:rPr>
              <a:t>3</a:t>
            </a:r>
            <a:r>
              <a:rPr lang="zh-TW" altLang="en-US" sz="1800" dirty="0">
                <a:solidFill>
                  <a:prstClr val="black"/>
                </a:solidFill>
                <a:latin typeface="微軟正黑體" panose="020B0604030504040204" pitchFamily="34" charset="-120"/>
                <a:ea typeface="微軟正黑體" panose="020B0604030504040204" pitchFamily="34" charset="-120"/>
              </a:rPr>
              <a:t>）營運利害關係人</a:t>
            </a:r>
          </a:p>
          <a:p>
            <a:pPr marL="0" lvl="0" indent="0">
              <a:lnSpc>
                <a:spcPct val="100000"/>
              </a:lnSpc>
              <a:buNone/>
            </a:pPr>
            <a:r>
              <a:rPr lang="en-US" altLang="zh-TW" sz="1800" dirty="0">
                <a:solidFill>
                  <a:prstClr val="black"/>
                </a:solidFill>
                <a:latin typeface="微軟正黑體" panose="020B0604030504040204" pitchFamily="34" charset="-120"/>
                <a:ea typeface="微軟正黑體" panose="020B0604030504040204" pitchFamily="34" charset="-120"/>
              </a:rPr>
              <a:t>#</a:t>
            </a:r>
            <a:r>
              <a:rPr lang="zh-TW" altLang="en-US" sz="1800" dirty="0">
                <a:solidFill>
                  <a:prstClr val="black"/>
                </a:solidFill>
                <a:latin typeface="微軟正黑體" panose="020B0604030504040204" pitchFamily="34" charset="-120"/>
                <a:ea typeface="微軟正黑體" panose="020B0604030504040204" pitchFamily="34" charset="-120"/>
              </a:rPr>
              <a:t>上下游廠商</a:t>
            </a:r>
            <a:r>
              <a:rPr lang="en-US" altLang="zh-TW" sz="1800" dirty="0">
                <a:solidFill>
                  <a:prstClr val="black"/>
                </a:solidFill>
                <a:latin typeface="微軟正黑體" panose="020B0604030504040204" pitchFamily="34" charset="-120"/>
                <a:ea typeface="微軟正黑體" panose="020B0604030504040204" pitchFamily="34" charset="-120"/>
              </a:rPr>
              <a:t>#</a:t>
            </a:r>
            <a:r>
              <a:rPr lang="zh-TW" altLang="en-US" sz="1800" dirty="0">
                <a:solidFill>
                  <a:prstClr val="black"/>
                </a:solidFill>
                <a:latin typeface="微軟正黑體" panose="020B0604030504040204" pitchFamily="34" charset="-120"/>
                <a:ea typeface="微軟正黑體" panose="020B0604030504040204" pitchFamily="34" charset="-120"/>
              </a:rPr>
              <a:t>銀行</a:t>
            </a:r>
            <a:r>
              <a:rPr lang="en-US" altLang="zh-TW" sz="1800" dirty="0">
                <a:solidFill>
                  <a:prstClr val="black"/>
                </a:solidFill>
                <a:latin typeface="微軟正黑體" panose="020B0604030504040204" pitchFamily="34" charset="-120"/>
                <a:ea typeface="微軟正黑體" panose="020B0604030504040204" pitchFamily="34" charset="-120"/>
              </a:rPr>
              <a:t>#</a:t>
            </a:r>
            <a:r>
              <a:rPr lang="zh-TW" altLang="en-US" sz="1800" dirty="0">
                <a:solidFill>
                  <a:prstClr val="black"/>
                </a:solidFill>
                <a:latin typeface="微軟正黑體" panose="020B0604030504040204" pitchFamily="34" charset="-120"/>
                <a:ea typeface="微軟正黑體" panose="020B0604030504040204" pitchFamily="34" charset="-120"/>
              </a:rPr>
              <a:t>融資與貸款</a:t>
            </a:r>
            <a:r>
              <a:rPr lang="en-US" altLang="zh-TW" sz="1800" dirty="0">
                <a:solidFill>
                  <a:prstClr val="black"/>
                </a:solidFill>
                <a:latin typeface="微軟正黑體" panose="020B0604030504040204" pitchFamily="34" charset="-120"/>
                <a:ea typeface="微軟正黑體" panose="020B0604030504040204" pitchFamily="34" charset="-120"/>
              </a:rPr>
              <a:t>#</a:t>
            </a:r>
            <a:r>
              <a:rPr lang="zh-TW" altLang="en-US" sz="1800" dirty="0">
                <a:solidFill>
                  <a:prstClr val="black"/>
                </a:solidFill>
                <a:latin typeface="微軟正黑體" panose="020B0604030504040204" pitchFamily="34" charset="-120"/>
                <a:ea typeface="微軟正黑體" panose="020B0604030504040204" pitchFamily="34" charset="-120"/>
              </a:rPr>
              <a:t>報關</a:t>
            </a:r>
            <a:r>
              <a:rPr lang="en-US" altLang="zh-TW" sz="1800" dirty="0">
                <a:solidFill>
                  <a:prstClr val="black"/>
                </a:solidFill>
                <a:latin typeface="微軟正黑體" panose="020B0604030504040204" pitchFamily="34" charset="-120"/>
                <a:ea typeface="微軟正黑體" panose="020B0604030504040204" pitchFamily="34" charset="-120"/>
              </a:rPr>
              <a:t>#</a:t>
            </a:r>
            <a:r>
              <a:rPr lang="zh-TW" altLang="en-US" sz="1800" dirty="0">
                <a:solidFill>
                  <a:prstClr val="black"/>
                </a:solidFill>
                <a:latin typeface="微軟正黑體" panose="020B0604030504040204" pitchFamily="34" charset="-120"/>
                <a:ea typeface="微軟正黑體" panose="020B0604030504040204" pitchFamily="34" charset="-120"/>
              </a:rPr>
              <a:t>物流</a:t>
            </a:r>
          </a:p>
          <a:p>
            <a:pPr marL="0" lvl="0" indent="0">
              <a:lnSpc>
                <a:spcPct val="100000"/>
              </a:lnSpc>
              <a:buNone/>
            </a:pPr>
            <a:r>
              <a:rPr lang="zh-TW" altLang="en-US" sz="1800" dirty="0">
                <a:solidFill>
                  <a:prstClr val="black"/>
                </a:solidFill>
                <a:latin typeface="微軟正黑體" panose="020B0604030504040204" pitchFamily="34" charset="-120"/>
                <a:ea typeface="微軟正黑體" panose="020B0604030504040204" pitchFamily="34" charset="-120"/>
              </a:rPr>
              <a:t>（</a:t>
            </a:r>
            <a:r>
              <a:rPr lang="en-US" altLang="zh-TW" sz="1800" dirty="0">
                <a:solidFill>
                  <a:prstClr val="black"/>
                </a:solidFill>
                <a:latin typeface="微軟正黑體" panose="020B0604030504040204" pitchFamily="34" charset="-120"/>
                <a:ea typeface="微軟正黑體" panose="020B0604030504040204" pitchFamily="34" charset="-120"/>
              </a:rPr>
              <a:t>4</a:t>
            </a:r>
            <a:r>
              <a:rPr lang="zh-TW" altLang="en-US" sz="1800" dirty="0">
                <a:solidFill>
                  <a:prstClr val="black"/>
                </a:solidFill>
                <a:latin typeface="微軟正黑體" panose="020B0604030504040204" pitchFamily="34" charset="-120"/>
                <a:ea typeface="微軟正黑體" panose="020B0604030504040204" pitchFamily="34" charset="-120"/>
              </a:rPr>
              <a:t>）政府協助窗口</a:t>
            </a:r>
          </a:p>
          <a:p>
            <a:pPr marL="0" lvl="0" indent="0">
              <a:lnSpc>
                <a:spcPct val="100000"/>
              </a:lnSpc>
              <a:buNone/>
            </a:pPr>
            <a:r>
              <a:rPr lang="en-US" altLang="zh-TW" sz="1800" dirty="0">
                <a:solidFill>
                  <a:prstClr val="black"/>
                </a:solidFill>
                <a:latin typeface="微軟正黑體" panose="020B0604030504040204" pitchFamily="34" charset="-120"/>
                <a:ea typeface="微軟正黑體" panose="020B0604030504040204" pitchFamily="34" charset="-120"/>
              </a:rPr>
              <a:t># </a:t>
            </a:r>
            <a:r>
              <a:rPr lang="zh-TW" altLang="en-US" sz="1800" dirty="0">
                <a:solidFill>
                  <a:prstClr val="black"/>
                </a:solidFill>
                <a:latin typeface="微軟正黑體" panose="020B0604030504040204" pitchFamily="34" charset="-120"/>
                <a:ea typeface="微軟正黑體" panose="020B0604030504040204" pitchFamily="34" charset="-120"/>
              </a:rPr>
              <a:t>經濟部中小企業處紓困窗口</a:t>
            </a:r>
          </a:p>
          <a:p>
            <a:pPr marL="0" lvl="0" indent="0">
              <a:lnSpc>
                <a:spcPct val="100000"/>
              </a:lnSpc>
              <a:buNone/>
            </a:pPr>
            <a:r>
              <a:rPr lang="en-US" altLang="zh-TW" sz="1800" dirty="0">
                <a:solidFill>
                  <a:prstClr val="black"/>
                </a:solidFill>
                <a:latin typeface="微軟正黑體" panose="020B0604030504040204" pitchFamily="34" charset="-120"/>
                <a:ea typeface="微軟正黑體" panose="020B0604030504040204" pitchFamily="34" charset="-120"/>
              </a:rPr>
              <a:t># </a:t>
            </a:r>
            <a:r>
              <a:rPr lang="zh-TW" altLang="en-US" sz="1800" dirty="0">
                <a:solidFill>
                  <a:prstClr val="black"/>
                </a:solidFill>
                <a:latin typeface="微軟正黑體" panose="020B0604030504040204" pitchFamily="34" charset="-120"/>
                <a:ea typeface="微軟正黑體" panose="020B0604030504040204" pitchFamily="34" charset="-120"/>
              </a:rPr>
              <a:t>勞動部</a:t>
            </a:r>
            <a:r>
              <a:rPr lang="en-US" altLang="zh-TW" sz="1800" dirty="0">
                <a:solidFill>
                  <a:prstClr val="black"/>
                </a:solidFill>
                <a:latin typeface="微軟正黑體" panose="020B0604030504040204" pitchFamily="34" charset="-120"/>
                <a:ea typeface="微軟正黑體" panose="020B0604030504040204" pitchFamily="34" charset="-120"/>
              </a:rPr>
              <a:t>1955</a:t>
            </a:r>
          </a:p>
          <a:p>
            <a:pPr marL="0" lvl="0" indent="0">
              <a:lnSpc>
                <a:spcPct val="100000"/>
              </a:lnSpc>
              <a:buNone/>
            </a:pPr>
            <a:r>
              <a:rPr lang="en-US" altLang="zh-TW" sz="1800" dirty="0">
                <a:solidFill>
                  <a:prstClr val="black"/>
                </a:solidFill>
                <a:latin typeface="微軟正黑體" panose="020B0604030504040204" pitchFamily="34" charset="-120"/>
                <a:ea typeface="微軟正黑體" panose="020B0604030504040204" pitchFamily="34" charset="-120"/>
              </a:rPr>
              <a:t># </a:t>
            </a:r>
            <a:r>
              <a:rPr lang="zh-TW" altLang="en-US" sz="1800" dirty="0">
                <a:solidFill>
                  <a:prstClr val="black"/>
                </a:solidFill>
                <a:latin typeface="微軟正黑體" panose="020B0604030504040204" pitchFamily="34" charset="-120"/>
                <a:ea typeface="微軟正黑體" panose="020B0604030504040204" pitchFamily="34" charset="-120"/>
              </a:rPr>
              <a:t>疫情指揮中心</a:t>
            </a:r>
            <a:r>
              <a:rPr lang="en-US" altLang="zh-TW" sz="1800" dirty="0">
                <a:solidFill>
                  <a:prstClr val="black"/>
                </a:solidFill>
                <a:latin typeface="微軟正黑體" panose="020B0604030504040204" pitchFamily="34" charset="-120"/>
                <a:ea typeface="微軟正黑體" panose="020B0604030504040204" pitchFamily="34" charset="-120"/>
              </a:rPr>
              <a:t>1922</a:t>
            </a:r>
            <a:endParaRPr kumimoji="0" lang="en-US" sz="18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endParaRPr>
          </a:p>
        </p:txBody>
      </p:sp>
      <p:sp>
        <p:nvSpPr>
          <p:cNvPr id="8" name="Rectangle 7">
            <a:extLst>
              <a:ext uri="{FF2B5EF4-FFF2-40B4-BE49-F238E27FC236}">
                <a16:creationId xmlns:a16="http://schemas.microsoft.com/office/drawing/2014/main" xmlns="" id="{AC671BB2-3281-4403-9C5F-ED65FE2E1C50}"/>
              </a:ext>
            </a:extLst>
          </p:cNvPr>
          <p:cNvSpPr/>
          <p:nvPr/>
        </p:nvSpPr>
        <p:spPr>
          <a:xfrm>
            <a:off x="537676" y="3565759"/>
            <a:ext cx="7953181" cy="541940"/>
          </a:xfrm>
          <a:prstGeom prst="rect">
            <a:avLst/>
          </a:prstGeom>
          <a:solidFill>
            <a:srgbClr val="0066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rPr>
              <a:t>發生社區傳播</a:t>
            </a:r>
            <a:endParaRPr kumimoji="0" 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
        <p:nvSpPr>
          <p:cNvPr id="9" name="Rectangle 8">
            <a:extLst>
              <a:ext uri="{FF2B5EF4-FFF2-40B4-BE49-F238E27FC236}">
                <a16:creationId xmlns:a16="http://schemas.microsoft.com/office/drawing/2014/main" xmlns="" id="{06061452-04A8-4792-94BD-D59760BFEECE}"/>
              </a:ext>
            </a:extLst>
          </p:cNvPr>
          <p:cNvSpPr/>
          <p:nvPr/>
        </p:nvSpPr>
        <p:spPr>
          <a:xfrm>
            <a:off x="3075602" y="6456013"/>
            <a:ext cx="7953181"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hlinkClick r:id="rId2"/>
              </a:rPr>
              <a:t>https://www.cdc.gov.tw/File/Get/au0BtqBUi0L4qlhn_aqfLg</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08871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05A84B9E-07D7-4F87-B9F6-0BA99B566AD1}"/>
              </a:ext>
            </a:extLst>
          </p:cNvPr>
          <p:cNvSpPr/>
          <p:nvPr/>
        </p:nvSpPr>
        <p:spPr>
          <a:xfrm>
            <a:off x="3970084" y="992526"/>
            <a:ext cx="1378663" cy="560439"/>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指揮官</a:t>
            </a:r>
            <a:endParaRPr kumimoji="0" 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p:txBody>
      </p:sp>
      <p:sp>
        <p:nvSpPr>
          <p:cNvPr id="5" name="Rectangle: Rounded Corners 4">
            <a:extLst>
              <a:ext uri="{FF2B5EF4-FFF2-40B4-BE49-F238E27FC236}">
                <a16:creationId xmlns:a16="http://schemas.microsoft.com/office/drawing/2014/main" xmlns="" id="{E3E88535-6754-43E5-9A2B-9A10DFD4B9F9}"/>
              </a:ext>
            </a:extLst>
          </p:cNvPr>
          <p:cNvSpPr/>
          <p:nvPr/>
        </p:nvSpPr>
        <p:spPr>
          <a:xfrm>
            <a:off x="5781242" y="1598478"/>
            <a:ext cx="1378660" cy="43857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新聞官</a:t>
            </a:r>
            <a:endParaRPr kumimoji="0" 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p:txBody>
      </p:sp>
      <p:sp>
        <p:nvSpPr>
          <p:cNvPr id="7" name="Rectangle: Rounded Corners 6">
            <a:extLst>
              <a:ext uri="{FF2B5EF4-FFF2-40B4-BE49-F238E27FC236}">
                <a16:creationId xmlns:a16="http://schemas.microsoft.com/office/drawing/2014/main" xmlns="" id="{12D641E2-68C8-4DBE-8AF2-A78FCAEB1CFE}"/>
              </a:ext>
            </a:extLst>
          </p:cNvPr>
          <p:cNvSpPr/>
          <p:nvPr/>
        </p:nvSpPr>
        <p:spPr>
          <a:xfrm>
            <a:off x="2158930" y="1628958"/>
            <a:ext cx="1378663" cy="43858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安全官</a:t>
            </a:r>
            <a:endParaRPr kumimoji="0" 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p:txBody>
      </p:sp>
      <p:sp>
        <p:nvSpPr>
          <p:cNvPr id="8" name="Rectangle: Rounded Corners 7">
            <a:extLst>
              <a:ext uri="{FF2B5EF4-FFF2-40B4-BE49-F238E27FC236}">
                <a16:creationId xmlns:a16="http://schemas.microsoft.com/office/drawing/2014/main" xmlns="" id="{8EA74722-172E-4CB7-97AF-AC37BE28D717}"/>
              </a:ext>
            </a:extLst>
          </p:cNvPr>
          <p:cNvSpPr/>
          <p:nvPr/>
        </p:nvSpPr>
        <p:spPr>
          <a:xfrm>
            <a:off x="251315" y="3013211"/>
            <a:ext cx="2116104" cy="56043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執行組</a:t>
            </a:r>
            <a:endParaRPr kumimoji="0" 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p:txBody>
      </p:sp>
      <p:sp>
        <p:nvSpPr>
          <p:cNvPr id="9" name="Rectangle: Rounded Corners 8">
            <a:extLst>
              <a:ext uri="{FF2B5EF4-FFF2-40B4-BE49-F238E27FC236}">
                <a16:creationId xmlns:a16="http://schemas.microsoft.com/office/drawing/2014/main" xmlns="" id="{7624DC60-3CC5-40EB-B1C1-B4E34D5AA6F0}"/>
              </a:ext>
            </a:extLst>
          </p:cNvPr>
          <p:cNvSpPr/>
          <p:nvPr/>
        </p:nvSpPr>
        <p:spPr>
          <a:xfrm>
            <a:off x="2831693" y="3023044"/>
            <a:ext cx="1971032" cy="56043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計畫組</a:t>
            </a:r>
            <a:endParaRPr kumimoji="0" 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p:txBody>
      </p:sp>
      <p:sp>
        <p:nvSpPr>
          <p:cNvPr id="10" name="Rectangle: Rounded Corners 9">
            <a:extLst>
              <a:ext uri="{FF2B5EF4-FFF2-40B4-BE49-F238E27FC236}">
                <a16:creationId xmlns:a16="http://schemas.microsoft.com/office/drawing/2014/main" xmlns="" id="{59F9FA02-84BE-4F7B-BE62-1C732D87DB06}"/>
              </a:ext>
            </a:extLst>
          </p:cNvPr>
          <p:cNvSpPr/>
          <p:nvPr/>
        </p:nvSpPr>
        <p:spPr>
          <a:xfrm>
            <a:off x="5156548" y="3013211"/>
            <a:ext cx="1725496" cy="56043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後勤組</a:t>
            </a:r>
            <a:endParaRPr kumimoji="0" 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p:txBody>
      </p:sp>
      <p:sp>
        <p:nvSpPr>
          <p:cNvPr id="11" name="Rectangle: Rounded Corners 10">
            <a:extLst>
              <a:ext uri="{FF2B5EF4-FFF2-40B4-BE49-F238E27FC236}">
                <a16:creationId xmlns:a16="http://schemas.microsoft.com/office/drawing/2014/main" xmlns="" id="{EC9B6BA9-F33F-440E-ACE0-1F4851B51B7B}"/>
              </a:ext>
            </a:extLst>
          </p:cNvPr>
          <p:cNvSpPr/>
          <p:nvPr/>
        </p:nvSpPr>
        <p:spPr>
          <a:xfrm>
            <a:off x="7229315" y="2998028"/>
            <a:ext cx="1725496" cy="56043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財務行政組</a:t>
            </a:r>
            <a:endParaRPr kumimoji="0" 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p:txBody>
      </p:sp>
      <p:sp>
        <p:nvSpPr>
          <p:cNvPr id="38" name="TextBox 37">
            <a:extLst>
              <a:ext uri="{FF2B5EF4-FFF2-40B4-BE49-F238E27FC236}">
                <a16:creationId xmlns:a16="http://schemas.microsoft.com/office/drawing/2014/main" xmlns="" id="{31E1CF7C-1EFF-47B8-80BF-F0EBB6B1978A}"/>
              </a:ext>
            </a:extLst>
          </p:cNvPr>
          <p:cNvSpPr txBox="1"/>
          <p:nvPr/>
        </p:nvSpPr>
        <p:spPr>
          <a:xfrm>
            <a:off x="5154483" y="3857855"/>
            <a:ext cx="1725495" cy="263238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166688" marR="0" lvl="0" indent="-16668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人力物料支援</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a:p>
            <a:pPr marL="166688" marR="0" lvl="0" indent="-16668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緊急勤務設施</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a:p>
            <a:pPr marL="166688" marR="0" lvl="0" indent="-16668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事故場域管制</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a:p>
            <a:pPr marL="166688" marR="0" lvl="0" indent="-16668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運輸支援</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a:p>
            <a:pPr marL="166688" marR="0" lvl="0" indent="-16668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通訊支援</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a:p>
            <a:pPr marL="166688" marR="0" lvl="0" indent="-16668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糧食補給</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a:p>
            <a:pPr marL="166688" marR="0" lvl="0" indent="-16668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醫療補給</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p:txBody>
      </p:sp>
      <p:sp>
        <p:nvSpPr>
          <p:cNvPr id="41" name="TextBox 40">
            <a:extLst>
              <a:ext uri="{FF2B5EF4-FFF2-40B4-BE49-F238E27FC236}">
                <a16:creationId xmlns:a16="http://schemas.microsoft.com/office/drawing/2014/main" xmlns="" id="{41A0ED56-DEA1-4AA7-A7E7-81A8B1E311A1}"/>
              </a:ext>
            </a:extLst>
          </p:cNvPr>
          <p:cNvSpPr txBox="1"/>
          <p:nvPr/>
        </p:nvSpPr>
        <p:spPr>
          <a:xfrm>
            <a:off x="7229316" y="3873370"/>
            <a:ext cx="1725496" cy="152439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採購作業</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時間管理</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事故賠償作業</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事故損失管理</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p:txBody>
      </p:sp>
      <p:sp>
        <p:nvSpPr>
          <p:cNvPr id="42" name="TextBox 41">
            <a:extLst>
              <a:ext uri="{FF2B5EF4-FFF2-40B4-BE49-F238E27FC236}">
                <a16:creationId xmlns:a16="http://schemas.microsoft.com/office/drawing/2014/main" xmlns="" id="{B5404332-6004-4934-80E7-5CB88D18BF87}"/>
              </a:ext>
            </a:extLst>
          </p:cNvPr>
          <p:cNvSpPr txBox="1"/>
          <p:nvPr/>
        </p:nvSpPr>
        <p:spPr>
          <a:xfrm>
            <a:off x="2831693" y="3896694"/>
            <a:ext cx="1971032" cy="189372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173038" marR="0" lvl="0" indent="-17303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事故人物力管控</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a:p>
            <a:pPr marL="173038" marR="0" lvl="0" indent="-17303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事故狀況分析</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a:p>
            <a:pPr marL="173038" marR="0" lvl="0" indent="-17303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事故記錄</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a:p>
            <a:pPr marL="173038" marR="0" lvl="0" indent="-17303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highlight>
                  <a:srgbClr val="FFFF00"/>
                </a:highlight>
                <a:uLnTx/>
                <a:uFillTx/>
                <a:latin typeface="Microsoft JhengHei Light" panose="020B0304030504040204" pitchFamily="34" charset="-120"/>
                <a:ea typeface="Microsoft JhengHei Light" panose="020B0304030504040204" pitchFamily="34" charset="-120"/>
                <a:cs typeface="+mn-cs"/>
              </a:rPr>
              <a:t>資通訊復原計畫</a:t>
            </a:r>
            <a:endParaRPr kumimoji="0" lang="en-US" altLang="zh-TW" sz="1600" b="1" i="0" u="none" strike="noStrike" kern="1200" cap="none" spc="0" normalizeH="0" baseline="0" noProof="0" dirty="0">
              <a:ln>
                <a:noFill/>
              </a:ln>
              <a:solidFill>
                <a:prstClr val="black"/>
              </a:solidFill>
              <a:effectLst/>
              <a:highlight>
                <a:srgbClr val="FFFF00"/>
              </a:highlight>
              <a:uLnTx/>
              <a:uFillTx/>
              <a:latin typeface="Microsoft JhengHei Light" panose="020B0304030504040204" pitchFamily="34" charset="-120"/>
              <a:ea typeface="Microsoft JhengHei Light" panose="020B0304030504040204" pitchFamily="34" charset="-120"/>
              <a:cs typeface="+mn-cs"/>
            </a:endParaRPr>
          </a:p>
          <a:p>
            <a:pPr marL="173038" marR="0" lvl="0" indent="-17303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TW" sz="1600" b="1" i="0" u="none" strike="noStrike" kern="1200" cap="none" spc="0" normalizeH="0" baseline="0" noProof="0" dirty="0">
                <a:ln>
                  <a:noFill/>
                </a:ln>
                <a:solidFill>
                  <a:prstClr val="black"/>
                </a:solidFill>
                <a:effectLst/>
                <a:highlight>
                  <a:srgbClr val="FFFF00"/>
                </a:highlight>
                <a:uLnTx/>
                <a:uFillTx/>
                <a:latin typeface="Microsoft JhengHei Light" panose="020B0304030504040204" pitchFamily="34" charset="-120"/>
                <a:ea typeface="Microsoft JhengHei Light" panose="020B0304030504040204" pitchFamily="34" charset="-120"/>
                <a:cs typeface="+mn-cs"/>
              </a:rPr>
              <a:t>CI</a:t>
            </a:r>
            <a:r>
              <a:rPr kumimoji="0" lang="zh-TW" altLang="en-US" sz="1600" b="1" i="0" u="none" strike="noStrike" kern="1200" cap="none" spc="0" normalizeH="0" baseline="0" noProof="0" dirty="0">
                <a:ln>
                  <a:noFill/>
                </a:ln>
                <a:solidFill>
                  <a:prstClr val="black"/>
                </a:solidFill>
                <a:effectLst/>
                <a:highlight>
                  <a:srgbClr val="FFFF00"/>
                </a:highlight>
                <a:uLnTx/>
                <a:uFillTx/>
                <a:latin typeface="Microsoft JhengHei Light" panose="020B0304030504040204" pitchFamily="34" charset="-120"/>
                <a:ea typeface="Microsoft JhengHei Light" panose="020B0304030504040204" pitchFamily="34" charset="-120"/>
                <a:cs typeface="+mn-cs"/>
              </a:rPr>
              <a:t>持續運作計畫</a:t>
            </a:r>
            <a:endParaRPr kumimoji="0" lang="en-US" altLang="zh-TW" sz="1600" b="1" i="0" u="none" strike="noStrike" kern="1200" cap="none" spc="0" normalizeH="0" baseline="0" noProof="0" dirty="0">
              <a:ln>
                <a:noFill/>
              </a:ln>
              <a:solidFill>
                <a:prstClr val="black"/>
              </a:solidFill>
              <a:effectLst/>
              <a:highlight>
                <a:srgbClr val="FFFF00"/>
              </a:highlight>
              <a:uLnTx/>
              <a:uFillTx/>
              <a:latin typeface="Microsoft JhengHei Light" panose="020B0304030504040204" pitchFamily="34" charset="-120"/>
              <a:ea typeface="Microsoft JhengHei Light" panose="020B0304030504040204" pitchFamily="34" charset="-120"/>
              <a:cs typeface="+mn-cs"/>
            </a:endParaRPr>
          </a:p>
        </p:txBody>
      </p:sp>
      <p:sp>
        <p:nvSpPr>
          <p:cNvPr id="43" name="TextBox 42">
            <a:extLst>
              <a:ext uri="{FF2B5EF4-FFF2-40B4-BE49-F238E27FC236}">
                <a16:creationId xmlns:a16="http://schemas.microsoft.com/office/drawing/2014/main" xmlns="" id="{060A7683-21A7-4B10-ACDA-20B71BAB22D2}"/>
              </a:ext>
            </a:extLst>
          </p:cNvPr>
          <p:cNvSpPr txBox="1"/>
          <p:nvPr/>
        </p:nvSpPr>
        <p:spPr>
          <a:xfrm>
            <a:off x="251314" y="3896694"/>
            <a:ext cx="2116103" cy="152439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173038" marR="0" lvl="0" indent="-17303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疏散避難</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a:p>
            <a:pPr marL="173038" marR="0" lvl="0" indent="-17303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消防救援</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a:p>
            <a:pPr marL="173038" marR="0" lvl="0" indent="-17303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緊急醫療</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a:p>
            <a:pPr marL="173038" marR="0" lvl="0" indent="-173038"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TW" altLang="en-US"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環境處理</a:t>
            </a:r>
            <a:endParaRPr kumimoji="0" lang="en-US" altLang="zh-TW" sz="16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p:txBody>
      </p:sp>
      <p:cxnSp>
        <p:nvCxnSpPr>
          <p:cNvPr id="45" name="Connector: Elbow 44">
            <a:extLst>
              <a:ext uri="{FF2B5EF4-FFF2-40B4-BE49-F238E27FC236}">
                <a16:creationId xmlns:a16="http://schemas.microsoft.com/office/drawing/2014/main" xmlns="" id="{F8767BD2-1426-4396-9D54-022567870968}"/>
              </a:ext>
            </a:extLst>
          </p:cNvPr>
          <p:cNvCxnSpPr>
            <a:cxnSpLocks/>
            <a:endCxn id="5" idx="1"/>
          </p:cNvCxnSpPr>
          <p:nvPr/>
        </p:nvCxnSpPr>
        <p:spPr>
          <a:xfrm>
            <a:off x="3537593" y="1817767"/>
            <a:ext cx="2243649" cy="1"/>
          </a:xfrm>
          <a:prstGeom prst="bentConnector3">
            <a:avLst/>
          </a:prstGeom>
          <a:ln w="9525"/>
        </p:spPr>
        <p:style>
          <a:lnRef idx="1">
            <a:schemeClr val="dk1"/>
          </a:lnRef>
          <a:fillRef idx="0">
            <a:schemeClr val="dk1"/>
          </a:fillRef>
          <a:effectRef idx="0">
            <a:schemeClr val="dk1"/>
          </a:effectRef>
          <a:fontRef idx="minor">
            <a:schemeClr val="tx1"/>
          </a:fontRef>
        </p:style>
      </p:cxnSp>
      <p:cxnSp>
        <p:nvCxnSpPr>
          <p:cNvPr id="47" name="Connector: Elbow 46">
            <a:extLst>
              <a:ext uri="{FF2B5EF4-FFF2-40B4-BE49-F238E27FC236}">
                <a16:creationId xmlns:a16="http://schemas.microsoft.com/office/drawing/2014/main" xmlns="" id="{E189D9B9-44A4-4902-9D1A-8300ED15FA95}"/>
              </a:ext>
            </a:extLst>
          </p:cNvPr>
          <p:cNvCxnSpPr>
            <a:cxnSpLocks/>
            <a:stCxn id="9" idx="0"/>
            <a:endCxn id="11" idx="0"/>
          </p:cNvCxnSpPr>
          <p:nvPr/>
        </p:nvCxnSpPr>
        <p:spPr>
          <a:xfrm rot="5400000" flipH="1" flipV="1">
            <a:off x="5942128" y="873109"/>
            <a:ext cx="25016" cy="4274854"/>
          </a:xfrm>
          <a:prstGeom prst="bentConnector3">
            <a:avLst>
              <a:gd name="adj1" fmla="val 1013815"/>
            </a:avLst>
          </a:prstGeom>
          <a:ln w="9525"/>
        </p:spPr>
        <p:style>
          <a:lnRef idx="1">
            <a:schemeClr val="dk1"/>
          </a:lnRef>
          <a:fillRef idx="0">
            <a:schemeClr val="dk1"/>
          </a:fillRef>
          <a:effectRef idx="0">
            <a:schemeClr val="dk1"/>
          </a:effectRef>
          <a:fontRef idx="minor">
            <a:schemeClr val="tx1"/>
          </a:fontRef>
        </p:style>
      </p:cxnSp>
      <p:sp>
        <p:nvSpPr>
          <p:cNvPr id="69" name="Rectangle: Rounded Corners 68">
            <a:extLst>
              <a:ext uri="{FF2B5EF4-FFF2-40B4-BE49-F238E27FC236}">
                <a16:creationId xmlns:a16="http://schemas.microsoft.com/office/drawing/2014/main" xmlns="" id="{4CD11F67-45BE-4282-A981-70904B44FBE2}"/>
              </a:ext>
            </a:extLst>
          </p:cNvPr>
          <p:cNvSpPr/>
          <p:nvPr/>
        </p:nvSpPr>
        <p:spPr>
          <a:xfrm>
            <a:off x="5781242" y="2167747"/>
            <a:ext cx="1378660" cy="43857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rPr>
              <a:t>聯絡官</a:t>
            </a:r>
            <a:endParaRPr kumimoji="0" lang="en-US" sz="1800" b="1" i="0" u="none" strike="noStrike" kern="1200" cap="none" spc="0" normalizeH="0" baseline="0" noProof="0" dirty="0">
              <a:ln>
                <a:noFill/>
              </a:ln>
              <a:solidFill>
                <a:prstClr val="black"/>
              </a:solidFill>
              <a:effectLst/>
              <a:uLnTx/>
              <a:uFillTx/>
              <a:latin typeface="Microsoft JhengHei Light" panose="020B0304030504040204" pitchFamily="34" charset="-120"/>
              <a:ea typeface="Microsoft JhengHei Light" panose="020B0304030504040204" pitchFamily="34" charset="-120"/>
              <a:cs typeface="+mn-cs"/>
            </a:endParaRPr>
          </a:p>
        </p:txBody>
      </p:sp>
      <p:cxnSp>
        <p:nvCxnSpPr>
          <p:cNvPr id="76" name="Connector: Elbow 75">
            <a:extLst>
              <a:ext uri="{FF2B5EF4-FFF2-40B4-BE49-F238E27FC236}">
                <a16:creationId xmlns:a16="http://schemas.microsoft.com/office/drawing/2014/main" xmlns="" id="{81D95586-2B4B-4DC9-97F2-AF7EB62CDCC3}"/>
              </a:ext>
            </a:extLst>
          </p:cNvPr>
          <p:cNvCxnSpPr>
            <a:cxnSpLocks/>
            <a:stCxn id="10" idx="0"/>
          </p:cNvCxnSpPr>
          <p:nvPr/>
        </p:nvCxnSpPr>
        <p:spPr>
          <a:xfrm rot="16200000" flipV="1">
            <a:off x="4609233" y="1603148"/>
            <a:ext cx="1460246" cy="1359880"/>
          </a:xfrm>
          <a:prstGeom prst="bentConnector3">
            <a:avLst>
              <a:gd name="adj1" fmla="val 16603"/>
            </a:avLst>
          </a:prstGeom>
          <a:ln w="9525"/>
        </p:spPr>
        <p:style>
          <a:lnRef idx="2">
            <a:schemeClr val="dk1"/>
          </a:lnRef>
          <a:fillRef idx="0">
            <a:schemeClr val="dk1"/>
          </a:fillRef>
          <a:effectRef idx="1">
            <a:schemeClr val="dk1"/>
          </a:effectRef>
          <a:fontRef idx="minor">
            <a:schemeClr val="tx1"/>
          </a:fontRef>
        </p:style>
      </p:cxnSp>
      <p:cxnSp>
        <p:nvCxnSpPr>
          <p:cNvPr id="79" name="Connector: Elbow 78">
            <a:extLst>
              <a:ext uri="{FF2B5EF4-FFF2-40B4-BE49-F238E27FC236}">
                <a16:creationId xmlns:a16="http://schemas.microsoft.com/office/drawing/2014/main" xmlns="" id="{FABAD938-6C4F-4C3B-B2FA-627C288F4EF0}"/>
              </a:ext>
            </a:extLst>
          </p:cNvPr>
          <p:cNvCxnSpPr>
            <a:cxnSpLocks/>
            <a:stCxn id="11" idx="0"/>
            <a:endCxn id="8" idx="0"/>
          </p:cNvCxnSpPr>
          <p:nvPr/>
        </p:nvCxnSpPr>
        <p:spPr>
          <a:xfrm rot="16200000" flipH="1" flipV="1">
            <a:off x="4693123" y="-385729"/>
            <a:ext cx="15183" cy="6782696"/>
          </a:xfrm>
          <a:prstGeom prst="bentConnector3">
            <a:avLst>
              <a:gd name="adj1" fmla="val -1505631"/>
            </a:avLst>
          </a:prstGeom>
          <a:ln w="9525"/>
        </p:spPr>
        <p:style>
          <a:lnRef idx="2">
            <a:schemeClr val="dk1"/>
          </a:lnRef>
          <a:fillRef idx="0">
            <a:schemeClr val="dk1"/>
          </a:fillRef>
          <a:effectRef idx="1">
            <a:schemeClr val="dk1"/>
          </a:effectRef>
          <a:fontRef idx="minor">
            <a:schemeClr val="tx1"/>
          </a:fontRef>
        </p:style>
      </p:cxnSp>
      <p:cxnSp>
        <p:nvCxnSpPr>
          <p:cNvPr id="96" name="Straight Connector 95">
            <a:extLst>
              <a:ext uri="{FF2B5EF4-FFF2-40B4-BE49-F238E27FC236}">
                <a16:creationId xmlns:a16="http://schemas.microsoft.com/office/drawing/2014/main" xmlns="" id="{2E8566A4-B2A3-4F2A-87E0-46B9FDBD92DD}"/>
              </a:ext>
            </a:extLst>
          </p:cNvPr>
          <p:cNvCxnSpPr>
            <a:stCxn id="43" idx="0"/>
            <a:endCxn id="8" idx="2"/>
          </p:cNvCxnSpPr>
          <p:nvPr/>
        </p:nvCxnSpPr>
        <p:spPr>
          <a:xfrm flipV="1">
            <a:off x="1309366" y="3573650"/>
            <a:ext cx="1" cy="323044"/>
          </a:xfrm>
          <a:prstGeom prst="line">
            <a:avLst/>
          </a:prstGeom>
          <a:ln/>
        </p:spPr>
        <p:style>
          <a:lnRef idx="2">
            <a:schemeClr val="dk1"/>
          </a:lnRef>
          <a:fillRef idx="0">
            <a:schemeClr val="dk1"/>
          </a:fillRef>
          <a:effectRef idx="1">
            <a:schemeClr val="dk1"/>
          </a:effectRef>
          <a:fontRef idx="minor">
            <a:schemeClr val="tx1"/>
          </a:fontRef>
        </p:style>
      </p:cxnSp>
      <p:cxnSp>
        <p:nvCxnSpPr>
          <p:cNvPr id="97" name="Straight Connector 96">
            <a:extLst>
              <a:ext uri="{FF2B5EF4-FFF2-40B4-BE49-F238E27FC236}">
                <a16:creationId xmlns:a16="http://schemas.microsoft.com/office/drawing/2014/main" xmlns="" id="{85C9D1B3-EE14-446A-9D8D-6E90429632C3}"/>
              </a:ext>
            </a:extLst>
          </p:cNvPr>
          <p:cNvCxnSpPr>
            <a:cxnSpLocks/>
            <a:stCxn id="42" idx="0"/>
            <a:endCxn id="9" idx="2"/>
          </p:cNvCxnSpPr>
          <p:nvPr/>
        </p:nvCxnSpPr>
        <p:spPr>
          <a:xfrm flipV="1">
            <a:off x="3817209" y="3583483"/>
            <a:ext cx="0" cy="313211"/>
          </a:xfrm>
          <a:prstGeom prst="line">
            <a:avLst/>
          </a:prstGeom>
          <a:ln/>
        </p:spPr>
        <p:style>
          <a:lnRef idx="2">
            <a:schemeClr val="dk1"/>
          </a:lnRef>
          <a:fillRef idx="0">
            <a:schemeClr val="dk1"/>
          </a:fillRef>
          <a:effectRef idx="1">
            <a:schemeClr val="dk1"/>
          </a:effectRef>
          <a:fontRef idx="minor">
            <a:schemeClr val="tx1"/>
          </a:fontRef>
        </p:style>
      </p:cxnSp>
      <p:cxnSp>
        <p:nvCxnSpPr>
          <p:cNvPr id="103" name="Straight Connector 102">
            <a:extLst>
              <a:ext uri="{FF2B5EF4-FFF2-40B4-BE49-F238E27FC236}">
                <a16:creationId xmlns:a16="http://schemas.microsoft.com/office/drawing/2014/main" xmlns="" id="{64C58581-18E3-40B4-813F-6A6DAA49CEB8}"/>
              </a:ext>
            </a:extLst>
          </p:cNvPr>
          <p:cNvCxnSpPr>
            <a:cxnSpLocks/>
            <a:stCxn id="38" idx="0"/>
            <a:endCxn id="10" idx="2"/>
          </p:cNvCxnSpPr>
          <p:nvPr/>
        </p:nvCxnSpPr>
        <p:spPr>
          <a:xfrm flipV="1">
            <a:off x="6017231" y="3573650"/>
            <a:ext cx="2065" cy="284205"/>
          </a:xfrm>
          <a:prstGeom prst="line">
            <a:avLst/>
          </a:prstGeom>
          <a:ln/>
        </p:spPr>
        <p:style>
          <a:lnRef idx="2">
            <a:schemeClr val="dk1"/>
          </a:lnRef>
          <a:fillRef idx="0">
            <a:schemeClr val="dk1"/>
          </a:fillRef>
          <a:effectRef idx="1">
            <a:schemeClr val="dk1"/>
          </a:effectRef>
          <a:fontRef idx="minor">
            <a:schemeClr val="tx1"/>
          </a:fontRef>
        </p:style>
      </p:cxnSp>
      <p:cxnSp>
        <p:nvCxnSpPr>
          <p:cNvPr id="106" name="Straight Connector 105">
            <a:extLst>
              <a:ext uri="{FF2B5EF4-FFF2-40B4-BE49-F238E27FC236}">
                <a16:creationId xmlns:a16="http://schemas.microsoft.com/office/drawing/2014/main" xmlns="" id="{CAB14636-6B38-4447-B570-4A1D5ED40B99}"/>
              </a:ext>
            </a:extLst>
          </p:cNvPr>
          <p:cNvCxnSpPr>
            <a:cxnSpLocks/>
            <a:stCxn id="41" idx="0"/>
            <a:endCxn id="11" idx="2"/>
          </p:cNvCxnSpPr>
          <p:nvPr/>
        </p:nvCxnSpPr>
        <p:spPr>
          <a:xfrm flipH="1" flipV="1">
            <a:off x="8092063" y="3558467"/>
            <a:ext cx="1" cy="314903"/>
          </a:xfrm>
          <a:prstGeom prst="line">
            <a:avLst/>
          </a:prstGeom>
          <a:ln/>
        </p:spPr>
        <p:style>
          <a:lnRef idx="2">
            <a:schemeClr val="dk1"/>
          </a:lnRef>
          <a:fillRef idx="0">
            <a:schemeClr val="dk1"/>
          </a:fillRef>
          <a:effectRef idx="1">
            <a:schemeClr val="dk1"/>
          </a:effectRef>
          <a:fontRef idx="minor">
            <a:schemeClr val="tx1"/>
          </a:fontRef>
        </p:style>
      </p:cxnSp>
      <p:cxnSp>
        <p:nvCxnSpPr>
          <p:cNvPr id="110" name="Connector: Elbow 109">
            <a:extLst>
              <a:ext uri="{FF2B5EF4-FFF2-40B4-BE49-F238E27FC236}">
                <a16:creationId xmlns:a16="http://schemas.microsoft.com/office/drawing/2014/main" xmlns="" id="{4BD700A3-B20D-4AC7-B42F-907C8534EF99}"/>
              </a:ext>
            </a:extLst>
          </p:cNvPr>
          <p:cNvCxnSpPr>
            <a:cxnSpLocks/>
            <a:stCxn id="69" idx="1"/>
          </p:cNvCxnSpPr>
          <p:nvPr/>
        </p:nvCxnSpPr>
        <p:spPr>
          <a:xfrm rot="10800000">
            <a:off x="4659416" y="1552965"/>
            <a:ext cx="1121826" cy="834072"/>
          </a:xfrm>
          <a:prstGeom prst="bentConnector2">
            <a:avLst/>
          </a:prstGeom>
          <a:ln w="9525"/>
        </p:spPr>
        <p:style>
          <a:lnRef idx="2">
            <a:schemeClr val="dk1"/>
          </a:lnRef>
          <a:fillRef idx="0">
            <a:schemeClr val="dk1"/>
          </a:fillRef>
          <a:effectRef idx="1">
            <a:schemeClr val="dk1"/>
          </a:effectRef>
          <a:fontRef idx="minor">
            <a:schemeClr val="tx1"/>
          </a:fontRef>
        </p:style>
      </p:cxnSp>
      <p:sp>
        <p:nvSpPr>
          <p:cNvPr id="23" name="Title 2">
            <a:extLst>
              <a:ext uri="{FF2B5EF4-FFF2-40B4-BE49-F238E27FC236}">
                <a16:creationId xmlns:a16="http://schemas.microsoft.com/office/drawing/2014/main" xmlns="" id="{2B0C3F91-1D74-4706-B43A-1F587ADF40BC}"/>
              </a:ext>
            </a:extLst>
          </p:cNvPr>
          <p:cNvSpPr>
            <a:spLocks noGrp="1"/>
          </p:cNvSpPr>
          <p:nvPr>
            <p:ph type="title"/>
          </p:nvPr>
        </p:nvSpPr>
        <p:spPr>
          <a:xfrm>
            <a:off x="223605" y="74086"/>
            <a:ext cx="7886700" cy="727012"/>
          </a:xfrm>
        </p:spPr>
        <p:txBody>
          <a:bodyPr>
            <a:normAutofit/>
          </a:bodyPr>
          <a:lstStyle/>
          <a:p>
            <a:r>
              <a:rPr lang="zh-TW" altLang="en-US" sz="2800" b="1" dirty="0">
                <a:latin typeface="微軟正黑體" panose="020B0604030504040204" pitchFamily="34" charset="-120"/>
                <a:ea typeface="微軟正黑體" panose="020B0604030504040204" pitchFamily="34" charset="-120"/>
              </a:rPr>
              <a:t>緊急應變指揮系統</a:t>
            </a:r>
            <a:r>
              <a:rPr lang="en-US" altLang="zh-TW" sz="2800" b="1" dirty="0">
                <a:latin typeface="微軟正黑體" panose="020B0604030504040204" pitchFamily="34" charset="-120"/>
                <a:ea typeface="微軟正黑體" panose="020B0604030504040204" pitchFamily="34" charset="-120"/>
              </a:rPr>
              <a:t>+</a:t>
            </a:r>
            <a:r>
              <a:rPr lang="zh-TW" altLang="en-US" sz="2800" b="1" dirty="0">
                <a:latin typeface="微軟正黑體" panose="020B0604030504040204" pitchFamily="34" charset="-120"/>
                <a:ea typeface="微軟正黑體" panose="020B0604030504040204" pitchFamily="34" charset="-120"/>
              </a:rPr>
              <a:t>企業持續營運</a:t>
            </a:r>
            <a:endParaRPr lang="en-US" sz="2800" b="1" dirty="0">
              <a:latin typeface="微軟正黑體" panose="020B0604030504040204" pitchFamily="34" charset="-120"/>
              <a:ea typeface="微軟正黑體" panose="020B0604030504040204" pitchFamily="34" charset="-120"/>
            </a:endParaRPr>
          </a:p>
        </p:txBody>
      </p:sp>
      <p:sp>
        <p:nvSpPr>
          <p:cNvPr id="24" name="矩形 6">
            <a:extLst>
              <a:ext uri="{FF2B5EF4-FFF2-40B4-BE49-F238E27FC236}">
                <a16:creationId xmlns:a16="http://schemas.microsoft.com/office/drawing/2014/main" xmlns="" id="{0DAF75ED-BD5F-4EF5-A74A-1F98E1E77E42}"/>
              </a:ext>
            </a:extLst>
          </p:cNvPr>
          <p:cNvSpPr/>
          <p:nvPr/>
        </p:nvSpPr>
        <p:spPr>
          <a:xfrm>
            <a:off x="108519" y="6481293"/>
            <a:ext cx="9035481" cy="375872"/>
          </a:xfrm>
          <a:prstGeom prst="rect">
            <a:avLst/>
          </a:prstGeom>
        </p:spPr>
        <p:txBody>
          <a:bodyPr wrap="square">
            <a:spAutoFit/>
          </a:bodyPr>
          <a:lstStyle/>
          <a:p>
            <a:pP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12858334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內容版面配置區 2"/>
          <p:cNvSpPr>
            <a:spLocks noGrp="1"/>
          </p:cNvSpPr>
          <p:nvPr>
            <p:ph idx="1"/>
          </p:nvPr>
        </p:nvSpPr>
        <p:spPr>
          <a:xfrm>
            <a:off x="121067" y="970384"/>
            <a:ext cx="5383994" cy="503853"/>
          </a:xfrm>
        </p:spPr>
        <p:txBody>
          <a:bodyPr>
            <a:normAutofit/>
          </a:bodyPr>
          <a:lstStyle/>
          <a:p>
            <a:pPr marL="0" indent="0">
              <a:buNone/>
            </a:pPr>
            <a:r>
              <a:rPr lang="en-US" altLang="zh-TW"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Step 5</a:t>
            </a:r>
            <a:r>
              <a:rPr lang="zh-TW" altLang="en-US"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：持續營運計畫</a:t>
            </a:r>
            <a:r>
              <a:rPr lang="en-US" altLang="zh-TW"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(BCP)</a:t>
            </a:r>
            <a:endParaRPr lang="zh-TW" altLang="en-US"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a:buFont typeface="Wingdings" panose="05000000000000000000" pitchFamily="2" charset="2"/>
              <a:buChar char="u"/>
            </a:pPr>
            <a:endParaRPr lang="en-US" altLang="zh-TW" sz="2800" b="1" dirty="0">
              <a:solidFill>
                <a:schemeClr val="accent1"/>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8" name="內容版面配置區 2"/>
          <p:cNvSpPr txBox="1">
            <a:spLocks/>
          </p:cNvSpPr>
          <p:nvPr/>
        </p:nvSpPr>
        <p:spPr>
          <a:xfrm>
            <a:off x="620890" y="1634379"/>
            <a:ext cx="7608709" cy="31894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Clr>
                <a:srgbClr val="FFC000"/>
              </a:buClr>
              <a:buSzPct val="90000"/>
              <a:buFont typeface="Adobe 繁黑體 Std B" pitchFamily="34" charset="-120"/>
              <a:buChar char="▎"/>
              <a:defRPr sz="3200" kern="1200">
                <a:solidFill>
                  <a:srgbClr val="333333"/>
                </a:solidFill>
                <a:latin typeface="Adobe 繁黑體 Std B" pitchFamily="34" charset="-120"/>
                <a:ea typeface="Adobe 繁黑體 Std B" pitchFamily="34" charset="-120"/>
                <a:cs typeface="+mn-cs"/>
              </a:defRPr>
            </a:lvl1pPr>
            <a:lvl2pPr marL="742950" indent="-285750" algn="l" defTabSz="914400" rtl="0" eaLnBrk="1" latinLnBrk="0" hangingPunct="1">
              <a:spcBef>
                <a:spcPct val="20000"/>
              </a:spcBef>
              <a:buClr>
                <a:srgbClr val="FFC000"/>
              </a:buClr>
              <a:buSzPct val="60000"/>
              <a:buFont typeface="Wingdings" panose="05000000000000000000" pitchFamily="2" charset="2"/>
              <a:buChar char="u"/>
              <a:defRPr sz="2800" kern="1200">
                <a:solidFill>
                  <a:schemeClr val="tx1">
                    <a:lumMod val="75000"/>
                    <a:lumOff val="25000"/>
                  </a:schemeClr>
                </a:solidFill>
                <a:latin typeface="Adobe 繁黑體 Std B" pitchFamily="34" charset="-120"/>
                <a:ea typeface="Adobe 繁黑體 Std B" pitchFamily="34" charset="-120"/>
                <a:cs typeface="+mn-cs"/>
              </a:defRPr>
            </a:lvl2pPr>
            <a:lvl3pPr marL="1143000" indent="-228600" algn="l" defTabSz="914400" rtl="0" eaLnBrk="1" latinLnBrk="0" hangingPunct="1">
              <a:spcBef>
                <a:spcPct val="20000"/>
              </a:spcBef>
              <a:buClr>
                <a:srgbClr val="FF9933"/>
              </a:buClr>
              <a:buSzPct val="50000"/>
              <a:buFont typeface="Wingdings" panose="05000000000000000000" pitchFamily="2" charset="2"/>
              <a:buChar char="u"/>
              <a:defRPr sz="2400" kern="1200">
                <a:solidFill>
                  <a:schemeClr val="tx1">
                    <a:lumMod val="75000"/>
                    <a:lumOff val="25000"/>
                  </a:schemeClr>
                </a:solidFill>
                <a:latin typeface="Adobe 繁黑體 Std B" pitchFamily="34" charset="-120"/>
                <a:ea typeface="Adobe 繁黑體 Std B" pitchFamily="34" charset="-120"/>
                <a:cs typeface="+mn-cs"/>
              </a:defRPr>
            </a:lvl3pPr>
            <a:lvl4pPr marL="1600200" indent="-228600" algn="l" defTabSz="914400" rtl="0" eaLnBrk="1" latinLnBrk="0" hangingPunct="1">
              <a:spcBef>
                <a:spcPct val="20000"/>
              </a:spcBef>
              <a:buClr>
                <a:srgbClr val="F9AD6F"/>
              </a:buClr>
              <a:buSzPct val="50000"/>
              <a:buFont typeface="Wingdings" panose="05000000000000000000" pitchFamily="2" charset="2"/>
              <a:buChar char="u"/>
              <a:defRPr sz="2000" kern="1200">
                <a:solidFill>
                  <a:schemeClr val="tx1">
                    <a:lumMod val="75000"/>
                    <a:lumOff val="25000"/>
                  </a:schemeClr>
                </a:solidFill>
                <a:latin typeface="Adobe 繁黑體 Std B" pitchFamily="34" charset="-120"/>
                <a:ea typeface="Adobe 繁黑體 Std B" pitchFamily="34" charset="-120"/>
                <a:cs typeface="+mn-cs"/>
              </a:defRPr>
            </a:lvl4pPr>
            <a:lvl5pPr marL="2057400" indent="-228600" algn="l" defTabSz="914400" rtl="0" eaLnBrk="1" latinLnBrk="0" hangingPunct="1">
              <a:spcBef>
                <a:spcPct val="20000"/>
              </a:spcBef>
              <a:buClr>
                <a:srgbClr val="F78D35"/>
              </a:buClr>
              <a:buSzPct val="50000"/>
              <a:buFont typeface="Wingdings" panose="05000000000000000000" pitchFamily="2" charset="2"/>
              <a:buChar char="l"/>
              <a:defRPr sz="2000" kern="1200">
                <a:solidFill>
                  <a:schemeClr val="tx1">
                    <a:lumMod val="75000"/>
                    <a:lumOff val="25000"/>
                  </a:schemeClr>
                </a:solidFill>
                <a:latin typeface="Adobe 繁黑體 Std B" pitchFamily="34" charset="-120"/>
                <a:ea typeface="Adobe 繁黑體 Std B"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BCP</a:t>
            </a: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架構</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45200">
              <a:buSzPct val="70000"/>
              <a:buFont typeface="Wingdings" panose="05000000000000000000" pitchFamily="2" charset="2"/>
              <a:buChar char="u"/>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決定</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BCP</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目標、範圍及執行團隊</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優先營運項目及風險評估</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45200">
              <a:buSzPct val="70000"/>
              <a:buFont typeface="Wingdings" panose="05000000000000000000" pitchFamily="2" charset="2"/>
              <a:buChar char="u"/>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復原項目及時間、資源、風險評估</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應變對策</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45200">
              <a:buSzPct val="70000"/>
              <a:buFont typeface="Wingdings" panose="05000000000000000000" pitchFamily="2" charset="2"/>
              <a:buChar char="u"/>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災前防護災後減損、應變計畫、營運策略</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持續改善</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45200">
              <a:buSzPct val="70000"/>
              <a:buFont typeface="Wingdings" panose="05000000000000000000" pitchFamily="2" charset="2"/>
              <a:buChar char="u"/>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管理回顧及改善修正</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0" name="標題 1">
            <a:extLst>
              <a:ext uri="{FF2B5EF4-FFF2-40B4-BE49-F238E27FC236}">
                <a16:creationId xmlns:a16="http://schemas.microsoft.com/office/drawing/2014/main" xmlns="" id="{1EED3743-3091-4C0C-AA49-B08D408AD8C0}"/>
              </a:ext>
            </a:extLst>
          </p:cNvPr>
          <p:cNvSpPr>
            <a:spLocks noGrp="1"/>
          </p:cNvSpPr>
          <p:nvPr>
            <p:ph type="title"/>
          </p:nvPr>
        </p:nvSpPr>
        <p:spPr>
          <a:xfrm>
            <a:off x="267147" y="15206"/>
            <a:ext cx="7886700" cy="955178"/>
          </a:xfrm>
        </p:spPr>
        <p:txBody>
          <a:bodyPr/>
          <a:lstStyle/>
          <a:p>
            <a:r>
              <a:rPr lang="zh-TW" altLang="en-US" b="1" dirty="0">
                <a:solidFill>
                  <a:schemeClr val="accent6">
                    <a:lumMod val="50000"/>
                  </a:schemeClr>
                </a:solidFill>
                <a:latin typeface="微軟正黑體" panose="020B0604030504040204" pitchFamily="34" charset="-120"/>
                <a:ea typeface="微軟正黑體" panose="020B0604030504040204" pitchFamily="34" charset="-120"/>
              </a:rPr>
              <a:t>二、持續營運管理步驟與策略</a:t>
            </a:r>
          </a:p>
        </p:txBody>
      </p:sp>
      <p:sp>
        <p:nvSpPr>
          <p:cNvPr id="6" name="矩形 6">
            <a:extLst>
              <a:ext uri="{FF2B5EF4-FFF2-40B4-BE49-F238E27FC236}">
                <a16:creationId xmlns:a16="http://schemas.microsoft.com/office/drawing/2014/main" xmlns="" id="{29FD5924-CF2D-43A8-A47F-7F8BDF1913AD}"/>
              </a:ext>
            </a:extLst>
          </p:cNvPr>
          <p:cNvSpPr/>
          <p:nvPr/>
        </p:nvSpPr>
        <p:spPr>
          <a:xfrm>
            <a:off x="108519" y="6481293"/>
            <a:ext cx="9035481" cy="375872"/>
          </a:xfrm>
          <a:prstGeom prst="rect">
            <a:avLst/>
          </a:prstGeom>
        </p:spPr>
        <p:txBody>
          <a:bodyPr wrap="square">
            <a:spAutoFit/>
          </a:bodyPr>
          <a:lstStyle/>
          <a:p>
            <a:pPr algn="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83301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fade">
                                      <p:cBhvr>
                                        <p:cTn id="10" dur="500"/>
                                        <p:tgtEl>
                                          <p:spTgt spid="8">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500"/>
                                        <p:tgtEl>
                                          <p:spTgt spid="8">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8">
                                            <p:txEl>
                                              <p:pRg st="3" end="3"/>
                                            </p:txEl>
                                          </p:spTgt>
                                        </p:tgtEl>
                                        <p:attrNameLst>
                                          <p:attrName>style.visibility</p:attrName>
                                        </p:attrNameLst>
                                      </p:cBhvr>
                                      <p:to>
                                        <p:strVal val="visible"/>
                                      </p:to>
                                    </p:set>
                                    <p:animEffect transition="in" filter="fade">
                                      <p:cBhvr>
                                        <p:cTn id="18" dur="500"/>
                                        <p:tgtEl>
                                          <p:spTgt spid="8">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animEffect transition="in" filter="fade">
                                      <p:cBhvr>
                                        <p:cTn id="23" dur="500"/>
                                        <p:tgtEl>
                                          <p:spTgt spid="8">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8">
                                            <p:txEl>
                                              <p:pRg st="5" end="5"/>
                                            </p:txEl>
                                          </p:spTgt>
                                        </p:tgtEl>
                                        <p:attrNameLst>
                                          <p:attrName>style.visibility</p:attrName>
                                        </p:attrNameLst>
                                      </p:cBhvr>
                                      <p:to>
                                        <p:strVal val="visible"/>
                                      </p:to>
                                    </p:set>
                                    <p:animEffect transition="in" filter="fade">
                                      <p:cBhvr>
                                        <p:cTn id="26" dur="500"/>
                                        <p:tgtEl>
                                          <p:spTgt spid="8">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animEffect transition="in" filter="fade">
                                      <p:cBhvr>
                                        <p:cTn id="31" dur="500"/>
                                        <p:tgtEl>
                                          <p:spTgt spid="8">
                                            <p:txEl>
                                              <p:pRg st="6" end="6"/>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8">
                                            <p:txEl>
                                              <p:pRg st="7" end="7"/>
                                            </p:txEl>
                                          </p:spTgt>
                                        </p:tgtEl>
                                        <p:attrNameLst>
                                          <p:attrName>style.visibility</p:attrName>
                                        </p:attrNameLst>
                                      </p:cBhvr>
                                      <p:to>
                                        <p:strVal val="visible"/>
                                      </p:to>
                                    </p:set>
                                    <p:animEffect transition="in" filter="fade">
                                      <p:cBhvr>
                                        <p:cTn id="34"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95536" y="11842"/>
            <a:ext cx="7886700" cy="956230"/>
          </a:xfrm>
        </p:spPr>
        <p:txBody>
          <a:bodyPr>
            <a:noAutofit/>
          </a:bodyPr>
          <a:lstStyle/>
          <a:p>
            <a:r>
              <a:rPr lang="zh-TW" altLang="en-US" sz="2800" b="1" dirty="0">
                <a:latin typeface="微軟正黑體" panose="020B0604030504040204" pitchFamily="34" charset="-120"/>
                <a:ea typeface="微軟正黑體" panose="020B0604030504040204" pitchFamily="34" charset="-120"/>
              </a:rPr>
              <a:t>企業持續營運計畫</a:t>
            </a:r>
            <a:r>
              <a:rPr lang="zh-TW" altLang="en-US" sz="2800" b="1" dirty="0">
                <a:solidFill>
                  <a:schemeClr val="tx1"/>
                </a:solidFill>
                <a:latin typeface="微軟正黑體" panose="020B0604030504040204" pitchFamily="34" charset="-120"/>
                <a:ea typeface="微軟正黑體" panose="020B0604030504040204" pitchFamily="34" charset="-120"/>
              </a:rPr>
              <a:t>的</a:t>
            </a:r>
            <a:r>
              <a:rPr lang="en-US" altLang="zh-TW" sz="2800" b="1" dirty="0">
                <a:solidFill>
                  <a:schemeClr val="tx1"/>
                </a:solidFill>
                <a:latin typeface="微軟正黑體" panose="020B0604030504040204" pitchFamily="34" charset="-120"/>
                <a:ea typeface="微軟正黑體" panose="020B0604030504040204" pitchFamily="34" charset="-120"/>
              </a:rPr>
              <a:t>10</a:t>
            </a:r>
            <a:r>
              <a:rPr lang="zh-TW" altLang="en-US" sz="2800" b="1" dirty="0">
                <a:solidFill>
                  <a:schemeClr val="tx1"/>
                </a:solidFill>
                <a:latin typeface="微軟正黑體" panose="020B0604030504040204" pitchFamily="34" charset="-120"/>
                <a:ea typeface="微軟正黑體" panose="020B0604030504040204" pitchFamily="34" charset="-120"/>
              </a:rPr>
              <a:t>個步驟</a:t>
            </a:r>
            <a:endParaRPr lang="zh-TW" altLang="en-US" sz="2800" b="1" dirty="0">
              <a:latin typeface="微軟正黑體" panose="020B0604030504040204" pitchFamily="34" charset="-120"/>
              <a:ea typeface="微軟正黑體" panose="020B0604030504040204" pitchFamily="34" charset="-120"/>
            </a:endParaRPr>
          </a:p>
        </p:txBody>
      </p:sp>
      <p:graphicFrame>
        <p:nvGraphicFramePr>
          <p:cNvPr id="4" name="表格 3"/>
          <p:cNvGraphicFramePr>
            <a:graphicFrameLocks noGrp="1"/>
          </p:cNvGraphicFramePr>
          <p:nvPr>
            <p:extLst>
              <p:ext uri="{D42A27DB-BD31-4B8C-83A1-F6EECF244321}">
                <p14:modId xmlns:p14="http://schemas.microsoft.com/office/powerpoint/2010/main" val="1387356683"/>
              </p:ext>
            </p:extLst>
          </p:nvPr>
        </p:nvGraphicFramePr>
        <p:xfrm>
          <a:off x="1030017" y="949885"/>
          <a:ext cx="6854350" cy="4958230"/>
        </p:xfrm>
        <a:graphic>
          <a:graphicData uri="http://schemas.openxmlformats.org/drawingml/2006/table">
            <a:tbl>
              <a:tblPr firstRow="1" firstCol="1" lastRow="1" lastCol="1" bandRow="1" bandCol="1">
                <a:tableStyleId>{5C22544A-7EE6-4342-B048-85BDC9FD1C3A}</a:tableStyleId>
              </a:tblPr>
              <a:tblGrid>
                <a:gridCol w="1197188">
                  <a:extLst>
                    <a:ext uri="{9D8B030D-6E8A-4147-A177-3AD203B41FA5}">
                      <a16:colId xmlns:a16="http://schemas.microsoft.com/office/drawing/2014/main" xmlns="" val="20000"/>
                    </a:ext>
                  </a:extLst>
                </a:gridCol>
                <a:gridCol w="5657162">
                  <a:extLst>
                    <a:ext uri="{9D8B030D-6E8A-4147-A177-3AD203B41FA5}">
                      <a16:colId xmlns:a16="http://schemas.microsoft.com/office/drawing/2014/main" xmlns="" val="20001"/>
                    </a:ext>
                  </a:extLst>
                </a:gridCol>
              </a:tblGrid>
              <a:tr h="495823">
                <a:tc>
                  <a:txBody>
                    <a:bodyPr/>
                    <a:lstStyle/>
                    <a:p>
                      <a:pPr marL="179705">
                        <a:lnSpc>
                          <a:spcPct val="115000"/>
                        </a:lnSpc>
                        <a:spcBef>
                          <a:spcPts val="285"/>
                        </a:spcBef>
                        <a:spcAft>
                          <a:spcPts val="0"/>
                        </a:spcAft>
                      </a:pPr>
                      <a:r>
                        <a:rPr lang="en-US" sz="2000" b="1" spc="10" dirty="0">
                          <a:solidFill>
                            <a:schemeClr val="bg1"/>
                          </a:solidFill>
                          <a:effectLst/>
                          <a:latin typeface="微軟正黑體" panose="020B0604030504040204" pitchFamily="34" charset="-120"/>
                          <a:ea typeface="微軟正黑體" panose="020B0604030504040204" pitchFamily="34" charset="-120"/>
                        </a:rPr>
                        <a:t>S</a:t>
                      </a:r>
                      <a:r>
                        <a:rPr lang="en-US" sz="2000" b="1" spc="-15" dirty="0">
                          <a:solidFill>
                            <a:schemeClr val="bg1"/>
                          </a:solidFill>
                          <a:effectLst/>
                          <a:latin typeface="微軟正黑體" panose="020B0604030504040204" pitchFamily="34" charset="-120"/>
                          <a:ea typeface="微軟正黑體" panose="020B0604030504040204" pitchFamily="34" charset="-120"/>
                        </a:rPr>
                        <a:t>t</a:t>
                      </a:r>
                      <a:r>
                        <a:rPr lang="en-US" sz="2000" b="1" dirty="0">
                          <a:solidFill>
                            <a:schemeClr val="bg1"/>
                          </a:solidFill>
                          <a:effectLst/>
                          <a:latin typeface="微軟正黑體" panose="020B0604030504040204" pitchFamily="34" charset="-120"/>
                          <a:ea typeface="微軟正黑體" panose="020B0604030504040204" pitchFamily="34" charset="-120"/>
                        </a:rPr>
                        <a:t>ep</a:t>
                      </a:r>
                      <a:r>
                        <a:rPr lang="en-US" sz="2000" b="1" spc="-55" dirty="0">
                          <a:solidFill>
                            <a:schemeClr val="bg1"/>
                          </a:solidFill>
                          <a:effectLst/>
                          <a:latin typeface="微軟正黑體" panose="020B0604030504040204" pitchFamily="34" charset="-120"/>
                          <a:ea typeface="微軟正黑體" panose="020B0604030504040204" pitchFamily="34" charset="-120"/>
                        </a:rPr>
                        <a:t> </a:t>
                      </a:r>
                      <a:r>
                        <a:rPr lang="en-US" sz="2000" b="1" dirty="0">
                          <a:solidFill>
                            <a:schemeClr val="bg1"/>
                          </a:solidFill>
                          <a:effectLst/>
                          <a:latin typeface="微軟正黑體" panose="020B0604030504040204" pitchFamily="34" charset="-120"/>
                          <a:ea typeface="微軟正黑體" panose="020B0604030504040204" pitchFamily="34" charset="-120"/>
                        </a:rPr>
                        <a:t>1</a:t>
                      </a:r>
                      <a:endParaRPr lang="zh-TW" sz="2000" b="1"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85090">
                        <a:lnSpc>
                          <a:spcPct val="115000"/>
                        </a:lnSpc>
                        <a:spcBef>
                          <a:spcPts val="285"/>
                        </a:spcBef>
                        <a:spcAft>
                          <a:spcPts val="0"/>
                        </a:spcAft>
                      </a:pPr>
                      <a:r>
                        <a:rPr lang="zh-TW" altLang="en-US" sz="2000" b="1" spc="5" dirty="0">
                          <a:solidFill>
                            <a:srgbClr val="002060"/>
                          </a:solidFill>
                          <a:effectLst/>
                          <a:latin typeface="微軟正黑體" panose="020B0604030504040204" pitchFamily="34" charset="-120"/>
                          <a:ea typeface="微軟正黑體" panose="020B0604030504040204" pitchFamily="34" charset="-120"/>
                        </a:rPr>
                        <a:t>決定企業</a:t>
                      </a:r>
                      <a:r>
                        <a:rPr lang="en-US" altLang="zh-TW" sz="2000" b="1" spc="5" dirty="0">
                          <a:solidFill>
                            <a:srgbClr val="002060"/>
                          </a:solidFill>
                          <a:effectLst/>
                          <a:latin typeface="微軟正黑體" panose="020B0604030504040204" pitchFamily="34" charset="-120"/>
                          <a:ea typeface="微軟正黑體" panose="020B0604030504040204" pitchFamily="34" charset="-120"/>
                        </a:rPr>
                        <a:t>BCP</a:t>
                      </a:r>
                      <a:r>
                        <a:rPr lang="zh-TW" altLang="en-US" sz="2000" b="1" spc="5" dirty="0">
                          <a:solidFill>
                            <a:srgbClr val="002060"/>
                          </a:solidFill>
                          <a:effectLst/>
                          <a:latin typeface="微軟正黑體" panose="020B0604030504040204" pitchFamily="34" charset="-120"/>
                          <a:ea typeface="微軟正黑體" panose="020B0604030504040204" pitchFamily="34" charset="-120"/>
                        </a:rPr>
                        <a:t>目的、範圍與執行團隊</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0"/>
                  </a:ext>
                </a:extLst>
              </a:tr>
              <a:tr h="495823">
                <a:tc>
                  <a:txBody>
                    <a:bodyPr/>
                    <a:lstStyle/>
                    <a:p>
                      <a:pPr>
                        <a:lnSpc>
                          <a:spcPts val="850"/>
                        </a:lnSpc>
                        <a:spcBef>
                          <a:spcPts val="30"/>
                        </a:spcBef>
                        <a:spcAft>
                          <a:spcPts val="0"/>
                        </a:spcAft>
                      </a:pPr>
                      <a:r>
                        <a:rPr lang="en-US" sz="2000" b="1" dirty="0">
                          <a:solidFill>
                            <a:schemeClr val="bg1"/>
                          </a:solidFill>
                          <a:effectLst/>
                          <a:latin typeface="微軟正黑體" panose="020B0604030504040204" pitchFamily="34" charset="-120"/>
                          <a:ea typeface="微軟正黑體" panose="020B0604030504040204" pitchFamily="34" charset="-120"/>
                        </a:rPr>
                        <a:t> </a:t>
                      </a:r>
                      <a:endParaRPr lang="zh-TW" sz="2000" b="1" dirty="0">
                        <a:solidFill>
                          <a:schemeClr val="bg1"/>
                        </a:solidFill>
                        <a:effectLst/>
                        <a:latin typeface="微軟正黑體" panose="020B0604030504040204" pitchFamily="34" charset="-120"/>
                        <a:ea typeface="微軟正黑體" panose="020B0604030504040204" pitchFamily="34" charset="-120"/>
                      </a:endParaRPr>
                    </a:p>
                    <a:p>
                      <a:pPr marL="179705">
                        <a:lnSpc>
                          <a:spcPct val="115000"/>
                        </a:lnSpc>
                        <a:spcAft>
                          <a:spcPts val="0"/>
                        </a:spcAft>
                      </a:pPr>
                      <a:r>
                        <a:rPr lang="en-US" sz="2000" b="1" spc="10" dirty="0">
                          <a:solidFill>
                            <a:schemeClr val="bg1"/>
                          </a:solidFill>
                          <a:effectLst/>
                          <a:latin typeface="微軟正黑體" panose="020B0604030504040204" pitchFamily="34" charset="-120"/>
                          <a:ea typeface="微軟正黑體" panose="020B0604030504040204" pitchFamily="34" charset="-120"/>
                        </a:rPr>
                        <a:t>S</a:t>
                      </a:r>
                      <a:r>
                        <a:rPr lang="en-US" sz="2000" b="1" spc="-15" dirty="0">
                          <a:solidFill>
                            <a:schemeClr val="bg1"/>
                          </a:solidFill>
                          <a:effectLst/>
                          <a:latin typeface="微軟正黑體" panose="020B0604030504040204" pitchFamily="34" charset="-120"/>
                          <a:ea typeface="微軟正黑體" panose="020B0604030504040204" pitchFamily="34" charset="-120"/>
                        </a:rPr>
                        <a:t>t</a:t>
                      </a:r>
                      <a:r>
                        <a:rPr lang="en-US" sz="2000" b="1" dirty="0">
                          <a:solidFill>
                            <a:schemeClr val="bg1"/>
                          </a:solidFill>
                          <a:effectLst/>
                          <a:latin typeface="微軟正黑體" panose="020B0604030504040204" pitchFamily="34" charset="-120"/>
                          <a:ea typeface="微軟正黑體" panose="020B0604030504040204" pitchFamily="34" charset="-120"/>
                        </a:rPr>
                        <a:t>ep</a:t>
                      </a:r>
                      <a:r>
                        <a:rPr lang="en-US" sz="2000" b="1" spc="-55" dirty="0">
                          <a:solidFill>
                            <a:schemeClr val="bg1"/>
                          </a:solidFill>
                          <a:effectLst/>
                          <a:latin typeface="微軟正黑體" panose="020B0604030504040204" pitchFamily="34" charset="-120"/>
                          <a:ea typeface="微軟正黑體" panose="020B0604030504040204" pitchFamily="34" charset="-120"/>
                        </a:rPr>
                        <a:t> </a:t>
                      </a:r>
                      <a:r>
                        <a:rPr lang="en-US" sz="2000" b="1" dirty="0">
                          <a:solidFill>
                            <a:schemeClr val="bg1"/>
                          </a:solidFill>
                          <a:effectLst/>
                          <a:latin typeface="微軟正黑體" panose="020B0604030504040204" pitchFamily="34" charset="-120"/>
                          <a:ea typeface="微軟正黑體" panose="020B0604030504040204" pitchFamily="34" charset="-120"/>
                        </a:rPr>
                        <a:t>2</a:t>
                      </a:r>
                      <a:endParaRPr lang="zh-TW" sz="2000" b="1"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nSpc>
                          <a:spcPts val="850"/>
                        </a:lnSpc>
                        <a:spcBef>
                          <a:spcPts val="30"/>
                        </a:spcBef>
                        <a:spcAft>
                          <a:spcPts val="0"/>
                        </a:spcAft>
                      </a:pPr>
                      <a:r>
                        <a:rPr lang="en-US" sz="2000" b="1" dirty="0">
                          <a:solidFill>
                            <a:srgbClr val="002060"/>
                          </a:solidFill>
                          <a:effectLst/>
                          <a:latin typeface="微軟正黑體" panose="020B0604030504040204" pitchFamily="34" charset="-120"/>
                          <a:ea typeface="微軟正黑體" panose="020B0604030504040204" pitchFamily="34" charset="-120"/>
                        </a:rPr>
                        <a:t> </a:t>
                      </a:r>
                      <a:endParaRPr lang="zh-TW" sz="2000" b="1" dirty="0">
                        <a:solidFill>
                          <a:srgbClr val="002060"/>
                        </a:solidFill>
                        <a:effectLst/>
                        <a:latin typeface="微軟正黑體" panose="020B0604030504040204" pitchFamily="34" charset="-120"/>
                        <a:ea typeface="微軟正黑體" panose="020B0604030504040204" pitchFamily="34" charset="-120"/>
                      </a:endParaRPr>
                    </a:p>
                    <a:p>
                      <a:pPr marL="85090">
                        <a:lnSpc>
                          <a:spcPct val="115000"/>
                        </a:lnSpc>
                        <a:spcAft>
                          <a:spcPts val="0"/>
                        </a:spcAft>
                      </a:pPr>
                      <a:r>
                        <a:rPr lang="zh-TW" altLang="en-US" sz="2000" b="1" spc="-5" dirty="0">
                          <a:solidFill>
                            <a:srgbClr val="002060"/>
                          </a:solidFill>
                          <a:effectLst/>
                          <a:latin typeface="微軟正黑體" panose="020B0604030504040204" pitchFamily="34" charset="-120"/>
                          <a:ea typeface="微軟正黑體" panose="020B0604030504040204" pitchFamily="34" charset="-120"/>
                        </a:rPr>
                        <a:t>決定優先營運項目及預估復原時間</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1"/>
                  </a:ext>
                </a:extLst>
              </a:tr>
              <a:tr h="495823">
                <a:tc>
                  <a:txBody>
                    <a:bodyPr/>
                    <a:lstStyle/>
                    <a:p>
                      <a:pPr marL="179705">
                        <a:lnSpc>
                          <a:spcPct val="115000"/>
                        </a:lnSpc>
                        <a:spcBef>
                          <a:spcPts val="285"/>
                        </a:spcBef>
                        <a:spcAft>
                          <a:spcPts val="0"/>
                        </a:spcAft>
                      </a:pPr>
                      <a:r>
                        <a:rPr lang="en-US" sz="2000" b="1" spc="10" dirty="0">
                          <a:solidFill>
                            <a:schemeClr val="bg1"/>
                          </a:solidFill>
                          <a:effectLst/>
                          <a:latin typeface="微軟正黑體" panose="020B0604030504040204" pitchFamily="34" charset="-120"/>
                          <a:ea typeface="微軟正黑體" panose="020B0604030504040204" pitchFamily="34" charset="-120"/>
                        </a:rPr>
                        <a:t>S</a:t>
                      </a:r>
                      <a:r>
                        <a:rPr lang="en-US" sz="2000" b="1" spc="-15" dirty="0">
                          <a:solidFill>
                            <a:schemeClr val="bg1"/>
                          </a:solidFill>
                          <a:effectLst/>
                          <a:latin typeface="微軟正黑體" panose="020B0604030504040204" pitchFamily="34" charset="-120"/>
                          <a:ea typeface="微軟正黑體" panose="020B0604030504040204" pitchFamily="34" charset="-120"/>
                        </a:rPr>
                        <a:t>t</a:t>
                      </a:r>
                      <a:r>
                        <a:rPr lang="en-US" sz="2000" b="1" dirty="0">
                          <a:solidFill>
                            <a:schemeClr val="bg1"/>
                          </a:solidFill>
                          <a:effectLst/>
                          <a:latin typeface="微軟正黑體" panose="020B0604030504040204" pitchFamily="34" charset="-120"/>
                          <a:ea typeface="微軟正黑體" panose="020B0604030504040204" pitchFamily="34" charset="-120"/>
                        </a:rPr>
                        <a:t>ep</a:t>
                      </a:r>
                      <a:r>
                        <a:rPr lang="en-US" sz="2000" b="1" spc="-55" dirty="0">
                          <a:solidFill>
                            <a:schemeClr val="bg1"/>
                          </a:solidFill>
                          <a:effectLst/>
                          <a:latin typeface="微軟正黑體" panose="020B0604030504040204" pitchFamily="34" charset="-120"/>
                          <a:ea typeface="微軟正黑體" panose="020B0604030504040204" pitchFamily="34" charset="-120"/>
                        </a:rPr>
                        <a:t> </a:t>
                      </a:r>
                      <a:r>
                        <a:rPr lang="en-US" sz="2000" b="1" dirty="0">
                          <a:solidFill>
                            <a:schemeClr val="bg1"/>
                          </a:solidFill>
                          <a:effectLst/>
                          <a:latin typeface="微軟正黑體" panose="020B0604030504040204" pitchFamily="34" charset="-120"/>
                          <a:ea typeface="微軟正黑體" panose="020B0604030504040204" pitchFamily="34" charset="-120"/>
                        </a:rPr>
                        <a:t>3</a:t>
                      </a:r>
                      <a:endParaRPr lang="zh-TW" sz="2000" b="1"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85090">
                        <a:lnSpc>
                          <a:spcPct val="115000"/>
                        </a:lnSpc>
                        <a:spcBef>
                          <a:spcPts val="285"/>
                        </a:spcBef>
                        <a:spcAft>
                          <a:spcPts val="0"/>
                        </a:spcAft>
                      </a:pPr>
                      <a:r>
                        <a:rPr lang="zh-TW" altLang="en-US" sz="2000" b="1" spc="-35" dirty="0">
                          <a:solidFill>
                            <a:srgbClr val="002060"/>
                          </a:solidFill>
                          <a:effectLst/>
                          <a:latin typeface="微軟正黑體" panose="020B0604030504040204" pitchFamily="34" charset="-120"/>
                          <a:ea typeface="微軟正黑體" panose="020B0604030504040204" pitchFamily="34" charset="-120"/>
                        </a:rPr>
                        <a:t>需要什麼來恢復關鍵活動？</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2"/>
                  </a:ext>
                </a:extLst>
              </a:tr>
              <a:tr h="495823">
                <a:tc>
                  <a:txBody>
                    <a:bodyPr/>
                    <a:lstStyle/>
                    <a:p>
                      <a:pPr marL="179705">
                        <a:lnSpc>
                          <a:spcPct val="115000"/>
                        </a:lnSpc>
                        <a:spcBef>
                          <a:spcPts val="285"/>
                        </a:spcBef>
                        <a:spcAft>
                          <a:spcPts val="0"/>
                        </a:spcAft>
                      </a:pPr>
                      <a:r>
                        <a:rPr lang="en-US" sz="2000" b="1" spc="10" dirty="0">
                          <a:solidFill>
                            <a:schemeClr val="bg1"/>
                          </a:solidFill>
                          <a:effectLst/>
                          <a:latin typeface="微軟正黑體" panose="020B0604030504040204" pitchFamily="34" charset="-120"/>
                          <a:ea typeface="微軟正黑體" panose="020B0604030504040204" pitchFamily="34" charset="-120"/>
                        </a:rPr>
                        <a:t>S</a:t>
                      </a:r>
                      <a:r>
                        <a:rPr lang="en-US" sz="2000" b="1" spc="-15" dirty="0">
                          <a:solidFill>
                            <a:schemeClr val="bg1"/>
                          </a:solidFill>
                          <a:effectLst/>
                          <a:latin typeface="微軟正黑體" panose="020B0604030504040204" pitchFamily="34" charset="-120"/>
                          <a:ea typeface="微軟正黑體" panose="020B0604030504040204" pitchFamily="34" charset="-120"/>
                        </a:rPr>
                        <a:t>t</a:t>
                      </a:r>
                      <a:r>
                        <a:rPr lang="en-US" sz="2000" b="1" dirty="0">
                          <a:solidFill>
                            <a:schemeClr val="bg1"/>
                          </a:solidFill>
                          <a:effectLst/>
                          <a:latin typeface="微軟正黑體" panose="020B0604030504040204" pitchFamily="34" charset="-120"/>
                          <a:ea typeface="微軟正黑體" panose="020B0604030504040204" pitchFamily="34" charset="-120"/>
                        </a:rPr>
                        <a:t>ep</a:t>
                      </a:r>
                      <a:r>
                        <a:rPr lang="en-US" sz="2000" b="1" spc="-55" dirty="0">
                          <a:solidFill>
                            <a:schemeClr val="bg1"/>
                          </a:solidFill>
                          <a:effectLst/>
                          <a:latin typeface="微軟正黑體" panose="020B0604030504040204" pitchFamily="34" charset="-120"/>
                          <a:ea typeface="微軟正黑體" panose="020B0604030504040204" pitchFamily="34" charset="-120"/>
                        </a:rPr>
                        <a:t> </a:t>
                      </a:r>
                      <a:r>
                        <a:rPr lang="en-US" sz="2000" b="1" dirty="0">
                          <a:solidFill>
                            <a:schemeClr val="bg1"/>
                          </a:solidFill>
                          <a:effectLst/>
                          <a:latin typeface="微軟正黑體" panose="020B0604030504040204" pitchFamily="34" charset="-120"/>
                          <a:ea typeface="微軟正黑體" panose="020B0604030504040204" pitchFamily="34" charset="-120"/>
                        </a:rPr>
                        <a:t>4</a:t>
                      </a:r>
                      <a:endParaRPr lang="zh-TW" sz="2000" b="1"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85090">
                        <a:lnSpc>
                          <a:spcPct val="115000"/>
                        </a:lnSpc>
                        <a:spcBef>
                          <a:spcPts val="285"/>
                        </a:spcBef>
                        <a:spcAft>
                          <a:spcPts val="0"/>
                        </a:spcAft>
                      </a:pPr>
                      <a:r>
                        <a:rPr lang="zh-TW" altLang="en-US" sz="2000" b="1" spc="-15" dirty="0">
                          <a:solidFill>
                            <a:srgbClr val="002060"/>
                          </a:solidFill>
                          <a:effectLst/>
                          <a:latin typeface="微軟正黑體" panose="020B0604030504040204" pitchFamily="34" charset="-120"/>
                          <a:ea typeface="微軟正黑體" panose="020B0604030504040204" pitchFamily="34" charset="-120"/>
                        </a:rPr>
                        <a:t>風險評估─瞭解災害狀況</a:t>
                      </a:r>
                      <a:r>
                        <a:rPr lang="en-US" altLang="zh-TW" sz="2000" b="1" spc="-15" dirty="0">
                          <a:solidFill>
                            <a:srgbClr val="002060"/>
                          </a:solidFill>
                          <a:effectLst/>
                          <a:latin typeface="微軟正黑體" panose="020B0604030504040204" pitchFamily="34" charset="-120"/>
                          <a:ea typeface="微軟正黑體" panose="020B0604030504040204" pitchFamily="34" charset="-120"/>
                        </a:rPr>
                        <a:t>, </a:t>
                      </a:r>
                      <a:r>
                        <a:rPr lang="zh-TW" altLang="en-US" sz="2000" b="1" spc="-15" dirty="0">
                          <a:solidFill>
                            <a:srgbClr val="002060"/>
                          </a:solidFill>
                          <a:effectLst/>
                          <a:latin typeface="微軟正黑體" panose="020B0604030504040204" pitchFamily="34" charset="-120"/>
                          <a:ea typeface="微軟正黑體" panose="020B0604030504040204" pitchFamily="34" charset="-120"/>
                        </a:rPr>
                        <a:t>營運衝擊分析</a:t>
                      </a:r>
                      <a:endParaRPr lang="zh-TW" sz="2000" b="1" dirty="0">
                        <a:solidFill>
                          <a:srgbClr val="00206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3"/>
                  </a:ext>
                </a:extLst>
              </a:tr>
              <a:tr h="495823">
                <a:tc>
                  <a:txBody>
                    <a:bodyPr/>
                    <a:lstStyle/>
                    <a:p>
                      <a:pPr marL="179705">
                        <a:lnSpc>
                          <a:spcPct val="115000"/>
                        </a:lnSpc>
                        <a:spcBef>
                          <a:spcPts val="280"/>
                        </a:spcBef>
                        <a:spcAft>
                          <a:spcPts val="0"/>
                        </a:spcAft>
                      </a:pPr>
                      <a:r>
                        <a:rPr lang="en-US" sz="2000" b="1" spc="10" dirty="0">
                          <a:solidFill>
                            <a:schemeClr val="bg1"/>
                          </a:solidFill>
                          <a:effectLst/>
                          <a:latin typeface="微軟正黑體" panose="020B0604030504040204" pitchFamily="34" charset="-120"/>
                          <a:ea typeface="微軟正黑體" panose="020B0604030504040204" pitchFamily="34" charset="-120"/>
                        </a:rPr>
                        <a:t>S</a:t>
                      </a:r>
                      <a:r>
                        <a:rPr lang="en-US" sz="2000" b="1" spc="-15" dirty="0">
                          <a:solidFill>
                            <a:schemeClr val="bg1"/>
                          </a:solidFill>
                          <a:effectLst/>
                          <a:latin typeface="微軟正黑體" panose="020B0604030504040204" pitchFamily="34" charset="-120"/>
                          <a:ea typeface="微軟正黑體" panose="020B0604030504040204" pitchFamily="34" charset="-120"/>
                        </a:rPr>
                        <a:t>t</a:t>
                      </a:r>
                      <a:r>
                        <a:rPr lang="en-US" sz="2000" b="1" dirty="0">
                          <a:solidFill>
                            <a:schemeClr val="bg1"/>
                          </a:solidFill>
                          <a:effectLst/>
                          <a:latin typeface="微軟正黑體" panose="020B0604030504040204" pitchFamily="34" charset="-120"/>
                          <a:ea typeface="微軟正黑體" panose="020B0604030504040204" pitchFamily="34" charset="-120"/>
                        </a:rPr>
                        <a:t>ep</a:t>
                      </a:r>
                      <a:r>
                        <a:rPr lang="en-US" sz="2000" b="1" spc="-55" dirty="0">
                          <a:solidFill>
                            <a:schemeClr val="bg1"/>
                          </a:solidFill>
                          <a:effectLst/>
                          <a:latin typeface="微軟正黑體" panose="020B0604030504040204" pitchFamily="34" charset="-120"/>
                          <a:ea typeface="微軟正黑體" panose="020B0604030504040204" pitchFamily="34" charset="-120"/>
                        </a:rPr>
                        <a:t> </a:t>
                      </a:r>
                      <a:r>
                        <a:rPr lang="en-US" sz="2000" b="1" dirty="0">
                          <a:solidFill>
                            <a:schemeClr val="bg1"/>
                          </a:solidFill>
                          <a:effectLst/>
                          <a:latin typeface="微軟正黑體" panose="020B0604030504040204" pitchFamily="34" charset="-120"/>
                          <a:ea typeface="微軟正黑體" panose="020B0604030504040204" pitchFamily="34" charset="-120"/>
                        </a:rPr>
                        <a:t>5</a:t>
                      </a:r>
                      <a:endParaRPr lang="zh-TW" sz="2000" b="1"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85090">
                        <a:lnSpc>
                          <a:spcPct val="115000"/>
                        </a:lnSpc>
                        <a:spcBef>
                          <a:spcPts val="280"/>
                        </a:spcBef>
                        <a:spcAft>
                          <a:spcPts val="0"/>
                        </a:spcAft>
                      </a:pPr>
                      <a:r>
                        <a:rPr lang="zh-TW" altLang="en-US" sz="2000" b="1" dirty="0">
                          <a:solidFill>
                            <a:srgbClr val="002060"/>
                          </a:solidFill>
                          <a:effectLst/>
                          <a:latin typeface="微軟正黑體" panose="020B0604030504040204" pitchFamily="34" charset="-120"/>
                          <a:ea typeface="微軟正黑體" panose="020B0604030504040204" pitchFamily="34" charset="-120"/>
                          <a:cs typeface="Times New Roman" panose="02020603050405020304" pitchFamily="18" charset="0"/>
                        </a:rPr>
                        <a:t>災前防護與災後減損</a:t>
                      </a:r>
                      <a:endParaRPr lang="zh-TW" sz="2000" b="1" dirty="0">
                        <a:solidFill>
                          <a:srgbClr val="00206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4"/>
                  </a:ext>
                </a:extLst>
              </a:tr>
              <a:tr h="495823">
                <a:tc>
                  <a:txBody>
                    <a:bodyPr/>
                    <a:lstStyle/>
                    <a:p>
                      <a:pPr marL="179705">
                        <a:lnSpc>
                          <a:spcPct val="115000"/>
                        </a:lnSpc>
                        <a:spcBef>
                          <a:spcPts val="280"/>
                        </a:spcBef>
                        <a:spcAft>
                          <a:spcPts val="0"/>
                        </a:spcAft>
                      </a:pPr>
                      <a:r>
                        <a:rPr lang="en-US" sz="2000" b="1" spc="10" dirty="0">
                          <a:solidFill>
                            <a:schemeClr val="bg1"/>
                          </a:solidFill>
                          <a:effectLst/>
                          <a:latin typeface="微軟正黑體" panose="020B0604030504040204" pitchFamily="34" charset="-120"/>
                          <a:ea typeface="微軟正黑體" panose="020B0604030504040204" pitchFamily="34" charset="-120"/>
                        </a:rPr>
                        <a:t>S</a:t>
                      </a:r>
                      <a:r>
                        <a:rPr lang="en-US" sz="2000" b="1" spc="-15" dirty="0">
                          <a:solidFill>
                            <a:schemeClr val="bg1"/>
                          </a:solidFill>
                          <a:effectLst/>
                          <a:latin typeface="微軟正黑體" panose="020B0604030504040204" pitchFamily="34" charset="-120"/>
                          <a:ea typeface="微軟正黑體" panose="020B0604030504040204" pitchFamily="34" charset="-120"/>
                        </a:rPr>
                        <a:t>t</a:t>
                      </a:r>
                      <a:r>
                        <a:rPr lang="en-US" sz="2000" b="1" dirty="0">
                          <a:solidFill>
                            <a:schemeClr val="bg1"/>
                          </a:solidFill>
                          <a:effectLst/>
                          <a:latin typeface="微軟正黑體" panose="020B0604030504040204" pitchFamily="34" charset="-120"/>
                          <a:ea typeface="微軟正黑體" panose="020B0604030504040204" pitchFamily="34" charset="-120"/>
                        </a:rPr>
                        <a:t>ep</a:t>
                      </a:r>
                      <a:r>
                        <a:rPr lang="en-US" sz="2000" b="1" spc="-55" dirty="0">
                          <a:solidFill>
                            <a:schemeClr val="bg1"/>
                          </a:solidFill>
                          <a:effectLst/>
                          <a:latin typeface="微軟正黑體" panose="020B0604030504040204" pitchFamily="34" charset="-120"/>
                          <a:ea typeface="微軟正黑體" panose="020B0604030504040204" pitchFamily="34" charset="-120"/>
                        </a:rPr>
                        <a:t> </a:t>
                      </a:r>
                      <a:r>
                        <a:rPr lang="en-US" sz="2000" b="1" dirty="0">
                          <a:solidFill>
                            <a:schemeClr val="bg1"/>
                          </a:solidFill>
                          <a:effectLst/>
                          <a:latin typeface="微軟正黑體" panose="020B0604030504040204" pitchFamily="34" charset="-120"/>
                          <a:ea typeface="微軟正黑體" panose="020B0604030504040204" pitchFamily="34" charset="-120"/>
                        </a:rPr>
                        <a:t>6</a:t>
                      </a:r>
                      <a:endParaRPr lang="zh-TW" sz="2000" b="1"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85090">
                        <a:lnSpc>
                          <a:spcPct val="115000"/>
                        </a:lnSpc>
                        <a:spcBef>
                          <a:spcPts val="280"/>
                        </a:spcBef>
                        <a:spcAft>
                          <a:spcPts val="0"/>
                        </a:spcAft>
                      </a:pPr>
                      <a:r>
                        <a:rPr lang="zh-TW" altLang="en-US" sz="2000" b="1" dirty="0">
                          <a:solidFill>
                            <a:srgbClr val="002060"/>
                          </a:solidFill>
                          <a:effectLst/>
                          <a:latin typeface="微軟正黑體" panose="020B0604030504040204" pitchFamily="34" charset="-120"/>
                          <a:ea typeface="微軟正黑體" panose="020B0604030504040204" pitchFamily="34" charset="-120"/>
                          <a:cs typeface="Times New Roman" panose="02020603050405020304" pitchFamily="18" charset="0"/>
                        </a:rPr>
                        <a:t>災害的緊急應變</a:t>
                      </a:r>
                      <a:endParaRPr lang="zh-TW" sz="2000" b="1" dirty="0">
                        <a:solidFill>
                          <a:srgbClr val="00206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5"/>
                  </a:ext>
                </a:extLst>
              </a:tr>
              <a:tr h="495823">
                <a:tc>
                  <a:txBody>
                    <a:bodyPr/>
                    <a:lstStyle/>
                    <a:p>
                      <a:pPr marL="179705">
                        <a:lnSpc>
                          <a:spcPct val="115000"/>
                        </a:lnSpc>
                        <a:spcBef>
                          <a:spcPts val="280"/>
                        </a:spcBef>
                        <a:spcAft>
                          <a:spcPts val="0"/>
                        </a:spcAft>
                      </a:pPr>
                      <a:r>
                        <a:rPr lang="en-US" sz="2000" b="1" spc="10" dirty="0">
                          <a:solidFill>
                            <a:schemeClr val="bg1"/>
                          </a:solidFill>
                          <a:effectLst/>
                          <a:latin typeface="微軟正黑體" panose="020B0604030504040204" pitchFamily="34" charset="-120"/>
                          <a:ea typeface="微軟正黑體" panose="020B0604030504040204" pitchFamily="34" charset="-120"/>
                        </a:rPr>
                        <a:t>S</a:t>
                      </a:r>
                      <a:r>
                        <a:rPr lang="en-US" sz="2000" b="1" spc="-15" dirty="0">
                          <a:solidFill>
                            <a:schemeClr val="bg1"/>
                          </a:solidFill>
                          <a:effectLst/>
                          <a:latin typeface="微軟正黑體" panose="020B0604030504040204" pitchFamily="34" charset="-120"/>
                          <a:ea typeface="微軟正黑體" panose="020B0604030504040204" pitchFamily="34" charset="-120"/>
                        </a:rPr>
                        <a:t>t</a:t>
                      </a:r>
                      <a:r>
                        <a:rPr lang="en-US" sz="2000" b="1" dirty="0">
                          <a:solidFill>
                            <a:schemeClr val="bg1"/>
                          </a:solidFill>
                          <a:effectLst/>
                          <a:latin typeface="微軟正黑體" panose="020B0604030504040204" pitchFamily="34" charset="-120"/>
                          <a:ea typeface="微軟正黑體" panose="020B0604030504040204" pitchFamily="34" charset="-120"/>
                        </a:rPr>
                        <a:t>ep</a:t>
                      </a:r>
                      <a:r>
                        <a:rPr lang="en-US" sz="2000" b="1" spc="-55" dirty="0">
                          <a:solidFill>
                            <a:schemeClr val="bg1"/>
                          </a:solidFill>
                          <a:effectLst/>
                          <a:latin typeface="微軟正黑體" panose="020B0604030504040204" pitchFamily="34" charset="-120"/>
                          <a:ea typeface="微軟正黑體" panose="020B0604030504040204" pitchFamily="34" charset="-120"/>
                        </a:rPr>
                        <a:t> </a:t>
                      </a:r>
                      <a:r>
                        <a:rPr lang="en-US" sz="2000" b="1" dirty="0">
                          <a:solidFill>
                            <a:schemeClr val="bg1"/>
                          </a:solidFill>
                          <a:effectLst/>
                          <a:latin typeface="微軟正黑體" panose="020B0604030504040204" pitchFamily="34" charset="-120"/>
                          <a:ea typeface="微軟正黑體" panose="020B0604030504040204" pitchFamily="34" charset="-120"/>
                        </a:rPr>
                        <a:t>7</a:t>
                      </a:r>
                      <a:endParaRPr lang="zh-TW" sz="2000" b="1"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85090">
                        <a:lnSpc>
                          <a:spcPct val="115000"/>
                        </a:lnSpc>
                        <a:spcBef>
                          <a:spcPts val="280"/>
                        </a:spcBef>
                        <a:spcAft>
                          <a:spcPts val="0"/>
                        </a:spcAft>
                      </a:pPr>
                      <a:r>
                        <a:rPr lang="zh-TW" altLang="en-US" sz="2000" b="1" dirty="0">
                          <a:solidFill>
                            <a:srgbClr val="002060"/>
                          </a:solidFill>
                          <a:effectLst/>
                          <a:latin typeface="微軟正黑體" panose="020B0604030504040204" pitchFamily="34" charset="-120"/>
                          <a:ea typeface="微軟正黑體" panose="020B0604030504040204" pitchFamily="34" charset="-120"/>
                          <a:cs typeface="Times New Roman" panose="02020603050405020304" pitchFamily="18" charset="0"/>
                        </a:rPr>
                        <a:t>恢復運作的企業持續營運策略</a:t>
                      </a:r>
                      <a:endParaRPr lang="zh-TW" sz="2000" b="1" dirty="0">
                        <a:solidFill>
                          <a:srgbClr val="00206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6"/>
                  </a:ext>
                </a:extLst>
              </a:tr>
              <a:tr h="495823">
                <a:tc>
                  <a:txBody>
                    <a:bodyPr/>
                    <a:lstStyle/>
                    <a:p>
                      <a:pPr marL="179705">
                        <a:lnSpc>
                          <a:spcPct val="115000"/>
                        </a:lnSpc>
                        <a:spcBef>
                          <a:spcPts val="280"/>
                        </a:spcBef>
                        <a:spcAft>
                          <a:spcPts val="0"/>
                        </a:spcAft>
                      </a:pPr>
                      <a:r>
                        <a:rPr lang="en-US" sz="2000" b="1" spc="10" dirty="0">
                          <a:solidFill>
                            <a:schemeClr val="bg1"/>
                          </a:solidFill>
                          <a:effectLst/>
                          <a:latin typeface="微軟正黑體" panose="020B0604030504040204" pitchFamily="34" charset="-120"/>
                          <a:ea typeface="微軟正黑體" panose="020B0604030504040204" pitchFamily="34" charset="-120"/>
                        </a:rPr>
                        <a:t>S</a:t>
                      </a:r>
                      <a:r>
                        <a:rPr lang="en-US" sz="2000" b="1" spc="-15" dirty="0">
                          <a:solidFill>
                            <a:schemeClr val="bg1"/>
                          </a:solidFill>
                          <a:effectLst/>
                          <a:latin typeface="微軟正黑體" panose="020B0604030504040204" pitchFamily="34" charset="-120"/>
                          <a:ea typeface="微軟正黑體" panose="020B0604030504040204" pitchFamily="34" charset="-120"/>
                        </a:rPr>
                        <a:t>t</a:t>
                      </a:r>
                      <a:r>
                        <a:rPr lang="en-US" sz="2000" b="1" dirty="0">
                          <a:solidFill>
                            <a:schemeClr val="bg1"/>
                          </a:solidFill>
                          <a:effectLst/>
                          <a:latin typeface="微軟正黑體" panose="020B0604030504040204" pitchFamily="34" charset="-120"/>
                          <a:ea typeface="微軟正黑體" panose="020B0604030504040204" pitchFamily="34" charset="-120"/>
                        </a:rPr>
                        <a:t>ep</a:t>
                      </a:r>
                      <a:r>
                        <a:rPr lang="en-US" sz="2000" b="1" spc="-55" dirty="0">
                          <a:solidFill>
                            <a:schemeClr val="bg1"/>
                          </a:solidFill>
                          <a:effectLst/>
                          <a:latin typeface="微軟正黑體" panose="020B0604030504040204" pitchFamily="34" charset="-120"/>
                          <a:ea typeface="微軟正黑體" panose="020B0604030504040204" pitchFamily="34" charset="-120"/>
                        </a:rPr>
                        <a:t> </a:t>
                      </a:r>
                      <a:r>
                        <a:rPr lang="en-US" sz="2000" b="1" dirty="0">
                          <a:solidFill>
                            <a:schemeClr val="bg1"/>
                          </a:solidFill>
                          <a:effectLst/>
                          <a:latin typeface="微軟正黑體" panose="020B0604030504040204" pitchFamily="34" charset="-120"/>
                          <a:ea typeface="微軟正黑體" panose="020B0604030504040204" pitchFamily="34" charset="-120"/>
                        </a:rPr>
                        <a:t>8</a:t>
                      </a:r>
                      <a:endParaRPr lang="zh-TW" sz="2000" b="1"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85090">
                        <a:lnSpc>
                          <a:spcPct val="115000"/>
                        </a:lnSpc>
                        <a:spcBef>
                          <a:spcPts val="280"/>
                        </a:spcBef>
                        <a:spcAft>
                          <a:spcPts val="0"/>
                        </a:spcAft>
                      </a:pPr>
                      <a:r>
                        <a:rPr lang="zh-TW" altLang="en-US" sz="2000" b="1" dirty="0">
                          <a:solidFill>
                            <a:srgbClr val="002060"/>
                          </a:solidFill>
                          <a:effectLst/>
                          <a:latin typeface="微軟正黑體" panose="020B0604030504040204" pitchFamily="34" charset="-120"/>
                          <a:ea typeface="微軟正黑體" panose="020B0604030504040204" pitchFamily="34" charset="-120"/>
                          <a:cs typeface="Times New Roman" panose="02020603050405020304" pitchFamily="18" charset="0"/>
                        </a:rPr>
                        <a:t>財務上的準備</a:t>
                      </a:r>
                      <a:endParaRPr lang="zh-TW" sz="2000" b="1" dirty="0">
                        <a:solidFill>
                          <a:srgbClr val="00206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7"/>
                  </a:ext>
                </a:extLst>
              </a:tr>
              <a:tr h="495823">
                <a:tc>
                  <a:txBody>
                    <a:bodyPr/>
                    <a:lstStyle/>
                    <a:p>
                      <a:pPr marL="179705">
                        <a:lnSpc>
                          <a:spcPct val="115000"/>
                        </a:lnSpc>
                        <a:spcBef>
                          <a:spcPts val="280"/>
                        </a:spcBef>
                        <a:spcAft>
                          <a:spcPts val="0"/>
                        </a:spcAft>
                      </a:pPr>
                      <a:r>
                        <a:rPr lang="en-US" sz="2000" b="1" spc="10" dirty="0">
                          <a:solidFill>
                            <a:schemeClr val="bg1"/>
                          </a:solidFill>
                          <a:effectLst/>
                          <a:latin typeface="微軟正黑體" panose="020B0604030504040204" pitchFamily="34" charset="-120"/>
                          <a:ea typeface="微軟正黑體" panose="020B0604030504040204" pitchFamily="34" charset="-120"/>
                        </a:rPr>
                        <a:t>S</a:t>
                      </a:r>
                      <a:r>
                        <a:rPr lang="en-US" sz="2000" b="1" spc="-15" dirty="0">
                          <a:solidFill>
                            <a:schemeClr val="bg1"/>
                          </a:solidFill>
                          <a:effectLst/>
                          <a:latin typeface="微軟正黑體" panose="020B0604030504040204" pitchFamily="34" charset="-120"/>
                          <a:ea typeface="微軟正黑體" panose="020B0604030504040204" pitchFamily="34" charset="-120"/>
                        </a:rPr>
                        <a:t>t</a:t>
                      </a:r>
                      <a:r>
                        <a:rPr lang="en-US" sz="2000" b="1" dirty="0">
                          <a:solidFill>
                            <a:schemeClr val="bg1"/>
                          </a:solidFill>
                          <a:effectLst/>
                          <a:latin typeface="微軟正黑體" panose="020B0604030504040204" pitchFamily="34" charset="-120"/>
                          <a:ea typeface="微軟正黑體" panose="020B0604030504040204" pitchFamily="34" charset="-120"/>
                        </a:rPr>
                        <a:t>ep</a:t>
                      </a:r>
                      <a:r>
                        <a:rPr lang="en-US" sz="2000" b="1" spc="-55" dirty="0">
                          <a:solidFill>
                            <a:schemeClr val="bg1"/>
                          </a:solidFill>
                          <a:effectLst/>
                          <a:latin typeface="微軟正黑體" panose="020B0604030504040204" pitchFamily="34" charset="-120"/>
                          <a:ea typeface="微軟正黑體" panose="020B0604030504040204" pitchFamily="34" charset="-120"/>
                        </a:rPr>
                        <a:t> </a:t>
                      </a:r>
                      <a:r>
                        <a:rPr lang="en-US" sz="2000" b="1" dirty="0">
                          <a:solidFill>
                            <a:schemeClr val="bg1"/>
                          </a:solidFill>
                          <a:effectLst/>
                          <a:latin typeface="微軟正黑體" panose="020B0604030504040204" pitchFamily="34" charset="-120"/>
                          <a:ea typeface="微軟正黑體" panose="020B0604030504040204" pitchFamily="34" charset="-120"/>
                        </a:rPr>
                        <a:t>9</a:t>
                      </a:r>
                      <a:endParaRPr lang="zh-TW" sz="2000" b="1"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85090">
                        <a:lnSpc>
                          <a:spcPct val="115000"/>
                        </a:lnSpc>
                        <a:spcBef>
                          <a:spcPts val="280"/>
                        </a:spcBef>
                        <a:spcAft>
                          <a:spcPts val="0"/>
                        </a:spcAft>
                      </a:pPr>
                      <a:r>
                        <a:rPr lang="zh-TW" altLang="en-US" sz="2000" b="1" dirty="0">
                          <a:solidFill>
                            <a:srgbClr val="002060"/>
                          </a:solidFill>
                          <a:effectLst/>
                          <a:latin typeface="微軟正黑體" panose="020B0604030504040204" pitchFamily="34" charset="-120"/>
                          <a:ea typeface="微軟正黑體" panose="020B0604030504040204" pitchFamily="34" charset="-120"/>
                          <a:cs typeface="+mn-cs"/>
                        </a:rPr>
                        <a:t>實際演練計畫</a:t>
                      </a:r>
                      <a:endParaRPr lang="zh-TW" sz="2000" b="1" dirty="0">
                        <a:solidFill>
                          <a:srgbClr val="00206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8"/>
                  </a:ext>
                </a:extLst>
              </a:tr>
              <a:tr h="495823">
                <a:tc>
                  <a:txBody>
                    <a:bodyPr/>
                    <a:lstStyle/>
                    <a:p>
                      <a:pPr marL="113665">
                        <a:lnSpc>
                          <a:spcPct val="115000"/>
                        </a:lnSpc>
                        <a:spcBef>
                          <a:spcPts val="280"/>
                        </a:spcBef>
                        <a:spcAft>
                          <a:spcPts val="0"/>
                        </a:spcAft>
                      </a:pPr>
                      <a:r>
                        <a:rPr lang="en-US" sz="2000" b="1" spc="10" dirty="0">
                          <a:solidFill>
                            <a:schemeClr val="bg1"/>
                          </a:solidFill>
                          <a:effectLst/>
                          <a:latin typeface="微軟正黑體" panose="020B0604030504040204" pitchFamily="34" charset="-120"/>
                          <a:ea typeface="微軟正黑體" panose="020B0604030504040204" pitchFamily="34" charset="-120"/>
                        </a:rPr>
                        <a:t>S</a:t>
                      </a:r>
                      <a:r>
                        <a:rPr lang="en-US" sz="2000" b="1" spc="-15" dirty="0">
                          <a:solidFill>
                            <a:schemeClr val="bg1"/>
                          </a:solidFill>
                          <a:effectLst/>
                          <a:latin typeface="微軟正黑體" panose="020B0604030504040204" pitchFamily="34" charset="-120"/>
                          <a:ea typeface="微軟正黑體" panose="020B0604030504040204" pitchFamily="34" charset="-120"/>
                        </a:rPr>
                        <a:t>t</a:t>
                      </a:r>
                      <a:r>
                        <a:rPr lang="en-US" sz="2000" b="1" dirty="0">
                          <a:solidFill>
                            <a:schemeClr val="bg1"/>
                          </a:solidFill>
                          <a:effectLst/>
                          <a:latin typeface="微軟正黑體" panose="020B0604030504040204" pitchFamily="34" charset="-120"/>
                          <a:ea typeface="微軟正黑體" panose="020B0604030504040204" pitchFamily="34" charset="-120"/>
                        </a:rPr>
                        <a:t>ep</a:t>
                      </a:r>
                      <a:r>
                        <a:rPr lang="en-US" sz="2000" b="1" spc="-55" dirty="0">
                          <a:solidFill>
                            <a:schemeClr val="bg1"/>
                          </a:solidFill>
                          <a:effectLst/>
                          <a:latin typeface="微軟正黑體" panose="020B0604030504040204" pitchFamily="34" charset="-120"/>
                          <a:ea typeface="微軟正黑體" panose="020B0604030504040204" pitchFamily="34" charset="-120"/>
                        </a:rPr>
                        <a:t> </a:t>
                      </a:r>
                      <a:r>
                        <a:rPr lang="en-US" sz="2000" b="1" spc="5" dirty="0">
                          <a:solidFill>
                            <a:schemeClr val="bg1"/>
                          </a:solidFill>
                          <a:effectLst/>
                          <a:latin typeface="微軟正黑體" panose="020B0604030504040204" pitchFamily="34" charset="-120"/>
                          <a:ea typeface="微軟正黑體" panose="020B0604030504040204" pitchFamily="34" charset="-120"/>
                        </a:rPr>
                        <a:t>1</a:t>
                      </a:r>
                      <a:r>
                        <a:rPr lang="en-US" sz="2000" b="1" dirty="0">
                          <a:solidFill>
                            <a:schemeClr val="bg1"/>
                          </a:solidFill>
                          <a:effectLst/>
                          <a:latin typeface="微軟正黑體" panose="020B0604030504040204" pitchFamily="34" charset="-120"/>
                          <a:ea typeface="微軟正黑體" panose="020B0604030504040204" pitchFamily="34" charset="-120"/>
                        </a:rPr>
                        <a:t>0</a:t>
                      </a:r>
                      <a:endParaRPr lang="zh-TW" sz="2000" b="1"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85090">
                        <a:lnSpc>
                          <a:spcPct val="115000"/>
                        </a:lnSpc>
                        <a:spcBef>
                          <a:spcPts val="280"/>
                        </a:spcBef>
                        <a:spcAft>
                          <a:spcPts val="0"/>
                        </a:spcAft>
                      </a:pPr>
                      <a:r>
                        <a:rPr lang="zh-TW" altLang="en-US" sz="2000" b="1" dirty="0">
                          <a:solidFill>
                            <a:srgbClr val="002060"/>
                          </a:solidFill>
                          <a:effectLst/>
                          <a:latin typeface="微軟正黑體" panose="020B0604030504040204" pitchFamily="34" charset="-120"/>
                          <a:ea typeface="微軟正黑體" panose="020B0604030504040204" pitchFamily="34" charset="-120"/>
                          <a:cs typeface="Times New Roman" panose="02020603050405020304" pitchFamily="18" charset="0"/>
                        </a:rPr>
                        <a:t>持續檢討與改進</a:t>
                      </a:r>
                      <a:endParaRPr lang="zh-TW" sz="2000" b="1" dirty="0">
                        <a:solidFill>
                          <a:srgbClr val="00206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9"/>
                  </a:ext>
                </a:extLst>
              </a:tr>
            </a:tbl>
          </a:graphicData>
        </a:graphic>
      </p:graphicFrame>
      <p:sp>
        <p:nvSpPr>
          <p:cNvPr id="3" name="Rectangle 2">
            <a:extLst>
              <a:ext uri="{FF2B5EF4-FFF2-40B4-BE49-F238E27FC236}">
                <a16:creationId xmlns:a16="http://schemas.microsoft.com/office/drawing/2014/main" xmlns="" id="{ADFFFB3A-0145-42C3-8995-88CF023057F9}"/>
              </a:ext>
            </a:extLst>
          </p:cNvPr>
          <p:cNvSpPr/>
          <p:nvPr/>
        </p:nvSpPr>
        <p:spPr>
          <a:xfrm>
            <a:off x="951723" y="6326762"/>
            <a:ext cx="7959012" cy="369332"/>
          </a:xfrm>
          <a:prstGeom prst="rect">
            <a:avLst/>
          </a:prstGeom>
        </p:spPr>
        <p:txBody>
          <a:bodyPr wrap="square">
            <a:spAutoFit/>
          </a:bodyPr>
          <a:lstStyle/>
          <a:p>
            <a:r>
              <a:rPr lang="en-US" dirty="0">
                <a:hlinkClick r:id="rId2"/>
              </a:rPr>
              <a:t>http://www.tami.org.tw/sp1/bulletin/government/government_1030514.pdf</a:t>
            </a:r>
            <a:endParaRPr lang="en-US" dirty="0"/>
          </a:p>
        </p:txBody>
      </p:sp>
      <p:sp>
        <p:nvSpPr>
          <p:cNvPr id="5" name="Rectangle 4">
            <a:extLst>
              <a:ext uri="{FF2B5EF4-FFF2-40B4-BE49-F238E27FC236}">
                <a16:creationId xmlns:a16="http://schemas.microsoft.com/office/drawing/2014/main" xmlns="" id="{8EFB6246-39D6-44F7-94ED-25B2E6018A60}"/>
              </a:ext>
            </a:extLst>
          </p:cNvPr>
          <p:cNvSpPr/>
          <p:nvPr/>
        </p:nvSpPr>
        <p:spPr>
          <a:xfrm>
            <a:off x="5100753" y="5957430"/>
            <a:ext cx="2646878" cy="338554"/>
          </a:xfrm>
          <a:prstGeom prst="rect">
            <a:avLst/>
          </a:prstGeom>
        </p:spPr>
        <p:txBody>
          <a:bodyPr wrap="none">
            <a:spAutoFit/>
          </a:bodyPr>
          <a:lstStyle/>
          <a:p>
            <a:r>
              <a:rPr lang="zh-TW" altLang="en-US" sz="1600" b="1" dirty="0">
                <a:latin typeface="微軟正黑體" panose="020B0604030504040204" pitchFamily="34" charset="-120"/>
                <a:ea typeface="微軟正黑體" panose="020B0604030504040204" pitchFamily="34" charset="-120"/>
              </a:rPr>
              <a:t>中小企業持續營運教戰手冊</a:t>
            </a:r>
            <a:endParaRPr lang="en-US" sz="16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0882279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3"/>
          <p:cNvSpPr>
            <a:spLocks noGrp="1"/>
          </p:cNvSpPr>
          <p:nvPr>
            <p:ph idx="1"/>
          </p:nvPr>
        </p:nvSpPr>
        <p:spPr>
          <a:xfrm>
            <a:off x="457200" y="749560"/>
            <a:ext cx="8229600" cy="4863422"/>
          </a:xfrm>
        </p:spPr>
        <p:txBody>
          <a:bodyPr>
            <a:normAutofit/>
          </a:bodyPr>
          <a:lstStyle/>
          <a:p>
            <a:pPr marL="344488" indent="-344488">
              <a:lnSpc>
                <a:spcPts val="3300"/>
              </a:lnSpc>
              <a:spcBef>
                <a:spcPts val="900"/>
              </a:spcBef>
              <a:spcAft>
                <a:spcPts val="900"/>
              </a:spcAft>
              <a:buFont typeface="Wingdings" panose="05000000000000000000" pitchFamily="2" charset="2"/>
              <a:buChar char="§"/>
            </a:pPr>
            <a:r>
              <a:rPr lang="zh-TW" altLang="en-US" sz="2600" dirty="0">
                <a:latin typeface="微軟正黑體" panose="020B0604030504040204" pitchFamily="34" charset="-120"/>
                <a:ea typeface="微軟正黑體" panose="020B0604030504040204" pitchFamily="34" charset="-120"/>
              </a:rPr>
              <a:t>持續營運計畫</a:t>
            </a:r>
            <a:r>
              <a:rPr lang="en-US" altLang="zh-TW" sz="2600" dirty="0">
                <a:latin typeface="微軟正黑體" panose="020B0604030504040204" pitchFamily="34" charset="-120"/>
                <a:ea typeface="微軟正黑體" panose="020B0604030504040204" pitchFamily="34" charset="-120"/>
              </a:rPr>
              <a:t>(Business Continuity Plan, BCP)</a:t>
            </a:r>
            <a:r>
              <a:rPr lang="zh-TW" altLang="en-US" sz="2600" dirty="0">
                <a:latin typeface="微軟正黑體" panose="020B0604030504040204" pitchFamily="34" charset="-120"/>
                <a:ea typeface="微軟正黑體" panose="020B0604030504040204" pitchFamily="34" charset="-120"/>
              </a:rPr>
              <a:t>：讓組織面對災害發生，縮短中斷時間，以能</a:t>
            </a:r>
            <a:r>
              <a:rPr lang="zh-TW" altLang="en-US" sz="2600" u="sng" dirty="0">
                <a:latin typeface="微軟正黑體" panose="020B0604030504040204" pitchFamily="34" charset="-120"/>
                <a:ea typeface="微軟正黑體" panose="020B0604030504040204" pitchFamily="34" charset="-120"/>
              </a:rPr>
              <a:t>在最短時間內回復正常營運之規劃</a:t>
            </a:r>
            <a:r>
              <a:rPr lang="en-US" altLang="zh-TW" sz="2600" u="sng" dirty="0">
                <a:latin typeface="微軟正黑體" panose="020B0604030504040204" pitchFamily="34" charset="-120"/>
                <a:ea typeface="微軟正黑體" panose="020B0604030504040204" pitchFamily="34" charset="-120"/>
              </a:rPr>
              <a:t>(</a:t>
            </a:r>
            <a:r>
              <a:rPr lang="zh-TW" altLang="en-US" sz="2600" u="sng" dirty="0">
                <a:latin typeface="微軟正黑體" panose="020B0604030504040204" pitchFamily="34" charset="-120"/>
                <a:ea typeface="微軟正黑體" panose="020B0604030504040204" pitchFamily="34" charset="-120"/>
              </a:rPr>
              <a:t>包括緊急應變、危機處理、復原、持續營運等</a:t>
            </a:r>
            <a:r>
              <a:rPr lang="en-US" altLang="zh-TW" sz="2600" u="sng" dirty="0">
                <a:latin typeface="微軟正黑體" panose="020B0604030504040204" pitchFamily="34" charset="-120"/>
                <a:ea typeface="微軟正黑體" panose="020B0604030504040204" pitchFamily="34" charset="-120"/>
              </a:rPr>
              <a:t>)</a:t>
            </a:r>
            <a:r>
              <a:rPr lang="zh-TW" altLang="en-US" sz="2600" dirty="0">
                <a:latin typeface="微軟正黑體" panose="020B0604030504040204" pitchFamily="34" charset="-120"/>
                <a:ea typeface="微軟正黑體" panose="020B0604030504040204" pitchFamily="34" charset="-120"/>
              </a:rPr>
              <a:t>。</a:t>
            </a:r>
            <a:endParaRPr lang="en-US" altLang="zh-TW" sz="2600" dirty="0">
              <a:latin typeface="微軟正黑體" panose="020B0604030504040204" pitchFamily="34" charset="-120"/>
              <a:ea typeface="微軟正黑體" panose="020B0604030504040204" pitchFamily="34" charset="-120"/>
            </a:endParaRPr>
          </a:p>
          <a:p>
            <a:pPr marL="344488" indent="-344488">
              <a:lnSpc>
                <a:spcPts val="3300"/>
              </a:lnSpc>
              <a:spcBef>
                <a:spcPts val="900"/>
              </a:spcBef>
              <a:spcAft>
                <a:spcPts val="900"/>
              </a:spcAft>
              <a:buFont typeface="Wingdings" panose="05000000000000000000" pitchFamily="2" charset="2"/>
              <a:buChar char="§"/>
            </a:pPr>
            <a:r>
              <a:rPr lang="zh-TW" altLang="en-US" sz="2600" dirty="0">
                <a:solidFill>
                  <a:schemeClr val="tx1"/>
                </a:solidFill>
                <a:latin typeface="微軟正黑體" panose="020B0604030504040204" pitchFamily="34" charset="-120"/>
                <a:ea typeface="微軟正黑體" panose="020B0604030504040204" pitchFamily="34" charset="-120"/>
              </a:rPr>
              <a:t>風險控制</a:t>
            </a:r>
            <a:endParaRPr lang="en-US" altLang="zh-TW" sz="2600" dirty="0">
              <a:solidFill>
                <a:schemeClr val="tx1"/>
              </a:solidFill>
              <a:latin typeface="微軟正黑體" panose="020B0604030504040204" pitchFamily="34" charset="-120"/>
              <a:ea typeface="微軟正黑體" panose="020B0604030504040204" pitchFamily="34" charset="-120"/>
            </a:endParaRPr>
          </a:p>
          <a:p>
            <a:pPr marL="344488" indent="-344488">
              <a:lnSpc>
                <a:spcPts val="3300"/>
              </a:lnSpc>
              <a:spcBef>
                <a:spcPts val="900"/>
              </a:spcBef>
              <a:spcAft>
                <a:spcPts val="900"/>
              </a:spcAft>
              <a:buFont typeface="Wingdings" panose="05000000000000000000" pitchFamily="2" charset="2"/>
              <a:buChar char="§"/>
            </a:pPr>
            <a:r>
              <a:rPr lang="zh-TW" altLang="en-US" sz="2600" dirty="0">
                <a:solidFill>
                  <a:schemeClr val="tx1"/>
                </a:solidFill>
                <a:latin typeface="微軟正黑體" panose="020B0604030504040204" pitchFamily="34" charset="-120"/>
                <a:ea typeface="微軟正黑體" panose="020B0604030504040204" pitchFamily="34" charset="-120"/>
              </a:rPr>
              <a:t>標準作業程序</a:t>
            </a:r>
            <a:r>
              <a:rPr lang="en-US" altLang="zh-TW" sz="2600" dirty="0">
                <a:solidFill>
                  <a:schemeClr val="tx1"/>
                </a:solidFill>
                <a:latin typeface="微軟正黑體" panose="020B0604030504040204" pitchFamily="34" charset="-120"/>
                <a:ea typeface="微軟正黑體" panose="020B0604030504040204" pitchFamily="34" charset="-120"/>
              </a:rPr>
              <a:t>(Standard Operating Procedure, SOP)</a:t>
            </a:r>
            <a:r>
              <a:rPr lang="zh-TW" altLang="en-US" sz="2600" dirty="0">
                <a:solidFill>
                  <a:schemeClr val="tx1"/>
                </a:solidFill>
                <a:latin typeface="微軟正黑體" panose="020B0604030504040204" pitchFamily="34" charset="-120"/>
                <a:ea typeface="微軟正黑體" panose="020B0604030504040204" pitchFamily="34" charset="-120"/>
              </a:rPr>
              <a:t>：面對災害</a:t>
            </a:r>
            <a:r>
              <a:rPr lang="en-US" altLang="zh-TW" sz="2600" dirty="0">
                <a:solidFill>
                  <a:schemeClr val="tx1"/>
                </a:solidFill>
                <a:latin typeface="微軟正黑體" panose="020B0604030504040204" pitchFamily="34" charset="-120"/>
                <a:ea typeface="微軟正黑體" panose="020B0604030504040204" pitchFamily="34" charset="-120"/>
              </a:rPr>
              <a:t>/</a:t>
            </a:r>
            <a:r>
              <a:rPr lang="zh-TW" altLang="en-US" sz="2600" dirty="0">
                <a:solidFill>
                  <a:schemeClr val="tx1"/>
                </a:solidFill>
                <a:latin typeface="微軟正黑體" panose="020B0604030504040204" pitchFamily="34" charset="-120"/>
                <a:ea typeface="微軟正黑體" panose="020B0604030504040204" pitchFamily="34" charset="-120"/>
              </a:rPr>
              <a:t>風險</a:t>
            </a:r>
            <a:r>
              <a:rPr lang="en-US" altLang="zh-TW" sz="2600" dirty="0">
                <a:solidFill>
                  <a:schemeClr val="tx1"/>
                </a:solidFill>
                <a:latin typeface="微軟正黑體" panose="020B0604030504040204" pitchFamily="34" charset="-120"/>
                <a:ea typeface="微軟正黑體" panose="020B0604030504040204" pitchFamily="34" charset="-120"/>
              </a:rPr>
              <a:t>/</a:t>
            </a:r>
            <a:r>
              <a:rPr lang="zh-TW" altLang="en-US" sz="2600" dirty="0">
                <a:solidFill>
                  <a:schemeClr val="tx1"/>
                </a:solidFill>
                <a:latin typeface="微軟正黑體" panose="020B0604030504040204" pitchFamily="34" charset="-120"/>
                <a:ea typeface="微軟正黑體" panose="020B0604030504040204" pitchFamily="34" charset="-120"/>
              </a:rPr>
              <a:t>事件的應變流程。</a:t>
            </a:r>
            <a:endParaRPr lang="en-US" altLang="zh-TW" sz="2600" dirty="0">
              <a:solidFill>
                <a:schemeClr val="tx1"/>
              </a:solidFill>
              <a:latin typeface="微軟正黑體" panose="020B0604030504040204" pitchFamily="34" charset="-120"/>
              <a:ea typeface="微軟正黑體" panose="020B0604030504040204" pitchFamily="34" charset="-120"/>
            </a:endParaRPr>
          </a:p>
          <a:p>
            <a:pPr marL="344488" indent="-344488">
              <a:lnSpc>
                <a:spcPts val="3300"/>
              </a:lnSpc>
              <a:spcBef>
                <a:spcPts val="900"/>
              </a:spcBef>
              <a:spcAft>
                <a:spcPts val="900"/>
              </a:spcAft>
              <a:buFont typeface="Wingdings" panose="05000000000000000000" pitchFamily="2" charset="2"/>
              <a:buChar char="§"/>
            </a:pPr>
            <a:r>
              <a:rPr lang="zh-TW" altLang="en-US" sz="2600" b="1" dirty="0">
                <a:solidFill>
                  <a:srgbClr val="C00000"/>
                </a:solidFill>
                <a:latin typeface="微軟正黑體" panose="020B0604030504040204" pitchFamily="34" charset="-120"/>
                <a:ea typeface="微軟正黑體" panose="020B0604030504040204" pitchFamily="34" charset="-120"/>
              </a:rPr>
              <a:t>每個風險情境都要有對應的持續營運計畫。</a:t>
            </a:r>
          </a:p>
          <a:p>
            <a:pPr>
              <a:lnSpc>
                <a:spcPts val="3300"/>
              </a:lnSpc>
              <a:spcBef>
                <a:spcPts val="900"/>
              </a:spcBef>
              <a:spcAft>
                <a:spcPts val="900"/>
              </a:spcAft>
              <a:buFont typeface="Wingdings" panose="05000000000000000000" pitchFamily="2" charset="2"/>
              <a:buChar char="§"/>
            </a:pPr>
            <a:endParaRPr lang="zh-TW" altLang="en-US" sz="2600" dirty="0">
              <a:solidFill>
                <a:schemeClr val="tx1"/>
              </a:solidFill>
              <a:latin typeface="微軟正黑體" panose="020B0604030504040204" pitchFamily="34" charset="-120"/>
              <a:ea typeface="微軟正黑體" panose="020B0604030504040204" pitchFamily="34" charset="-120"/>
            </a:endParaRPr>
          </a:p>
        </p:txBody>
      </p:sp>
      <p:sp>
        <p:nvSpPr>
          <p:cNvPr id="3" name="矩形 6">
            <a:extLst>
              <a:ext uri="{FF2B5EF4-FFF2-40B4-BE49-F238E27FC236}">
                <a16:creationId xmlns:a16="http://schemas.microsoft.com/office/drawing/2014/main" xmlns="" id="{B3D769FB-C10D-4E6F-8359-545450451FEF}"/>
              </a:ext>
            </a:extLst>
          </p:cNvPr>
          <p:cNvSpPr/>
          <p:nvPr/>
        </p:nvSpPr>
        <p:spPr>
          <a:xfrm>
            <a:off x="108519" y="6481293"/>
            <a:ext cx="9035481" cy="375872"/>
          </a:xfrm>
          <a:prstGeom prst="rect">
            <a:avLst/>
          </a:prstGeom>
        </p:spPr>
        <p:txBody>
          <a:bodyPr wrap="square">
            <a:spAutoFit/>
          </a:bodyPr>
          <a:lstStyle/>
          <a:p>
            <a:pPr algn="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3313525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8BFF84C-26C0-4119-A569-57E96EA308DE}"/>
              </a:ext>
            </a:extLst>
          </p:cNvPr>
          <p:cNvSpPr>
            <a:spLocks noGrp="1"/>
          </p:cNvSpPr>
          <p:nvPr>
            <p:ph idx="1"/>
          </p:nvPr>
        </p:nvSpPr>
        <p:spPr>
          <a:xfrm>
            <a:off x="537677" y="1332811"/>
            <a:ext cx="7953179" cy="2187060"/>
          </a:xfrm>
          <a:ln w="19050">
            <a:solidFill>
              <a:srgbClr val="006666"/>
            </a:solidFill>
          </a:ln>
        </p:spPr>
        <p:txBody>
          <a:bodyPr numCol="1" anchor="t">
            <a:normAutofit/>
          </a:bodyPr>
          <a:lstStyle/>
          <a:p>
            <a:pPr marL="0" indent="0">
              <a:lnSpc>
                <a:spcPct val="100000"/>
              </a:lnSpc>
              <a:buNone/>
            </a:pP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1</a:t>
            </a:r>
            <a:r>
              <a:rPr lang="zh-TW" altLang="en-US" sz="1800" dirty="0">
                <a:latin typeface="微軟正黑體" panose="020B0604030504040204" pitchFamily="34" charset="-120"/>
                <a:ea typeface="微軟正黑體" panose="020B0604030504040204" pitchFamily="34" charset="-120"/>
              </a:rPr>
              <a:t>）完成持續營運計劃</a:t>
            </a:r>
          </a:p>
          <a:p>
            <a:pPr marL="0" indent="0">
              <a:lnSpc>
                <a:spcPct val="100000"/>
              </a:lnSpc>
              <a:buNone/>
            </a:pP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2</a:t>
            </a:r>
            <a:r>
              <a:rPr lang="zh-TW" altLang="en-US" sz="1800" dirty="0">
                <a:latin typeface="微軟正黑體" panose="020B0604030504040204" pitchFamily="34" charset="-120"/>
                <a:ea typeface="微軟正黑體" panose="020B0604030504040204" pitchFamily="34" charset="-120"/>
              </a:rPr>
              <a:t>）辦理演練</a:t>
            </a:r>
          </a:p>
          <a:p>
            <a:pPr marL="0" indent="0">
              <a:lnSpc>
                <a:spcPct val="100000"/>
              </a:lnSpc>
              <a:buNone/>
            </a:pP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3</a:t>
            </a:r>
            <a:r>
              <a:rPr lang="zh-TW" altLang="en-US" sz="1800" dirty="0">
                <a:latin typeface="微軟正黑體" panose="020B0604030504040204" pitchFamily="34" charset="-120"/>
                <a:ea typeface="微軟正黑體" panose="020B0604030504040204" pitchFamily="34" charset="-120"/>
              </a:rPr>
              <a:t>）檢討及更新</a:t>
            </a:r>
            <a:endParaRPr lang="en-US" sz="1800" dirty="0">
              <a:latin typeface="微軟正黑體" panose="020B0604030504040204" pitchFamily="34" charset="-120"/>
              <a:ea typeface="微軟正黑體" panose="020B0604030504040204" pitchFamily="34" charset="-120"/>
            </a:endParaRPr>
          </a:p>
        </p:txBody>
      </p:sp>
      <p:sp>
        <p:nvSpPr>
          <p:cNvPr id="4" name="Rectangle 3">
            <a:extLst>
              <a:ext uri="{FF2B5EF4-FFF2-40B4-BE49-F238E27FC236}">
                <a16:creationId xmlns:a16="http://schemas.microsoft.com/office/drawing/2014/main" xmlns="" id="{86656D62-612A-4AA5-B003-930D962FB08D}"/>
              </a:ext>
            </a:extLst>
          </p:cNvPr>
          <p:cNvSpPr/>
          <p:nvPr/>
        </p:nvSpPr>
        <p:spPr>
          <a:xfrm>
            <a:off x="537677" y="779108"/>
            <a:ext cx="7953181" cy="541940"/>
          </a:xfrm>
          <a:prstGeom prst="rect">
            <a:avLst/>
          </a:prstGeom>
          <a:solidFill>
            <a:srgbClr val="0066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rPr>
              <a:t>現階段（零星社區感染）</a:t>
            </a:r>
            <a:endParaRPr kumimoji="0" 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
        <p:nvSpPr>
          <p:cNvPr id="6" name="內容版面配置區 2">
            <a:extLst>
              <a:ext uri="{FF2B5EF4-FFF2-40B4-BE49-F238E27FC236}">
                <a16:creationId xmlns:a16="http://schemas.microsoft.com/office/drawing/2014/main" xmlns="" id="{0AAC7E28-5A08-432A-9F05-A41ACAF354EE}"/>
              </a:ext>
            </a:extLst>
          </p:cNvPr>
          <p:cNvSpPr txBox="1">
            <a:spLocks/>
          </p:cNvSpPr>
          <p:nvPr/>
        </p:nvSpPr>
        <p:spPr>
          <a:xfrm>
            <a:off x="102636" y="130629"/>
            <a:ext cx="4963885" cy="651050"/>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a:lstStyle>
          <a:p>
            <a:pPr marL="0" lvl="0" indent="0">
              <a:buNone/>
            </a:pPr>
            <a:r>
              <a:rPr lang="en-US" altLang="zh-TW"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Step 5</a:t>
            </a:r>
            <a:r>
              <a:rPr lang="zh-TW" altLang="en-US"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：持續營運計畫</a:t>
            </a:r>
            <a:r>
              <a:rPr lang="en-US" altLang="zh-TW" sz="28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(BCP)</a:t>
            </a:r>
          </a:p>
        </p:txBody>
      </p:sp>
      <p:sp>
        <p:nvSpPr>
          <p:cNvPr id="7" name="Content Placeholder 2">
            <a:extLst>
              <a:ext uri="{FF2B5EF4-FFF2-40B4-BE49-F238E27FC236}">
                <a16:creationId xmlns:a16="http://schemas.microsoft.com/office/drawing/2014/main" xmlns="" id="{F4100458-62B1-42E5-87AE-89A5ECEE3032}"/>
              </a:ext>
            </a:extLst>
          </p:cNvPr>
          <p:cNvSpPr txBox="1">
            <a:spLocks/>
          </p:cNvSpPr>
          <p:nvPr/>
        </p:nvSpPr>
        <p:spPr>
          <a:xfrm>
            <a:off x="537675" y="4119462"/>
            <a:ext cx="7953181" cy="2290664"/>
          </a:xfrm>
          <a:prstGeom prst="rect">
            <a:avLst/>
          </a:prstGeom>
          <a:ln w="19050">
            <a:solidFill>
              <a:srgbClr val="006666"/>
            </a:solidFill>
          </a:ln>
        </p:spPr>
        <p:txBody>
          <a:bodyPr vert="horz" lIns="91440" tIns="45720" rIns="91440" bIns="45720" numCol="2" rtlCol="0">
            <a:normAutofit/>
          </a:bodyPr>
          <a:lst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a:lstStyle>
          <a:p>
            <a:pPr marL="0" lvl="0" indent="0">
              <a:lnSpc>
                <a:spcPct val="100000"/>
              </a:lnSpc>
              <a:buNone/>
            </a:pPr>
            <a:r>
              <a:rPr lang="zh-TW" altLang="en-US" sz="1800" dirty="0">
                <a:solidFill>
                  <a:prstClr val="black"/>
                </a:solidFill>
                <a:latin typeface="微軟正黑體" panose="020B0604030504040204" pitchFamily="34" charset="-120"/>
                <a:ea typeface="微軟正黑體" panose="020B0604030504040204" pitchFamily="34" charset="-120"/>
              </a:rPr>
              <a:t>（</a:t>
            </a:r>
            <a:r>
              <a:rPr lang="en-US" altLang="zh-TW" sz="1800" dirty="0">
                <a:solidFill>
                  <a:prstClr val="black"/>
                </a:solidFill>
                <a:latin typeface="微軟正黑體" panose="020B0604030504040204" pitchFamily="34" charset="-120"/>
                <a:ea typeface="微軟正黑體" panose="020B0604030504040204" pitchFamily="34" charset="-120"/>
              </a:rPr>
              <a:t>1</a:t>
            </a:r>
            <a:r>
              <a:rPr lang="zh-TW" altLang="en-US" sz="1800" dirty="0">
                <a:solidFill>
                  <a:prstClr val="black"/>
                </a:solidFill>
                <a:latin typeface="微軟正黑體" panose="020B0604030504040204" pitchFamily="34" charset="-120"/>
                <a:ea typeface="微軟正黑體" panose="020B0604030504040204" pitchFamily="34" charset="-120"/>
              </a:rPr>
              <a:t>）完成機關持續營運計劃</a:t>
            </a:r>
          </a:p>
          <a:p>
            <a:pPr marL="0" lvl="0" indent="0">
              <a:lnSpc>
                <a:spcPct val="100000"/>
              </a:lnSpc>
              <a:buNone/>
            </a:pPr>
            <a:r>
              <a:rPr lang="zh-TW" altLang="en-US" sz="1800" dirty="0">
                <a:solidFill>
                  <a:prstClr val="black"/>
                </a:solidFill>
                <a:latin typeface="微軟正黑體" panose="020B0604030504040204" pitchFamily="34" charset="-120"/>
                <a:ea typeface="微軟正黑體" panose="020B0604030504040204" pitchFamily="34" charset="-120"/>
              </a:rPr>
              <a:t>（</a:t>
            </a:r>
            <a:r>
              <a:rPr lang="en-US" altLang="zh-TW" sz="1800" dirty="0">
                <a:solidFill>
                  <a:prstClr val="black"/>
                </a:solidFill>
                <a:latin typeface="微軟正黑體" panose="020B0604030504040204" pitchFamily="34" charset="-120"/>
                <a:ea typeface="微軟正黑體" panose="020B0604030504040204" pitchFamily="34" charset="-120"/>
              </a:rPr>
              <a:t>2</a:t>
            </a:r>
            <a:r>
              <a:rPr lang="zh-TW" altLang="en-US" sz="1800" dirty="0">
                <a:solidFill>
                  <a:prstClr val="black"/>
                </a:solidFill>
                <a:latin typeface="微軟正黑體" panose="020B0604030504040204" pitchFamily="34" charset="-120"/>
                <a:ea typeface="微軟正黑體" panose="020B0604030504040204" pitchFamily="34" charset="-120"/>
              </a:rPr>
              <a:t>）辦理演練</a:t>
            </a:r>
          </a:p>
          <a:p>
            <a:pPr marL="0" lvl="0" indent="0">
              <a:lnSpc>
                <a:spcPct val="100000"/>
              </a:lnSpc>
              <a:buNone/>
            </a:pPr>
            <a:r>
              <a:rPr lang="zh-TW" altLang="en-US" sz="1800" dirty="0">
                <a:solidFill>
                  <a:prstClr val="black"/>
                </a:solidFill>
                <a:latin typeface="微軟正黑體" panose="020B0604030504040204" pitchFamily="34" charset="-120"/>
                <a:ea typeface="微軟正黑體" panose="020B0604030504040204" pitchFamily="34" charset="-120"/>
              </a:rPr>
              <a:t>（</a:t>
            </a:r>
            <a:r>
              <a:rPr lang="en-US" altLang="zh-TW" sz="1800" dirty="0">
                <a:solidFill>
                  <a:prstClr val="black"/>
                </a:solidFill>
                <a:latin typeface="微軟正黑體" panose="020B0604030504040204" pitchFamily="34" charset="-120"/>
                <a:ea typeface="微軟正黑體" panose="020B0604030504040204" pitchFamily="34" charset="-120"/>
              </a:rPr>
              <a:t>3</a:t>
            </a:r>
            <a:r>
              <a:rPr lang="zh-TW" altLang="en-US" sz="1800" dirty="0">
                <a:solidFill>
                  <a:prstClr val="black"/>
                </a:solidFill>
                <a:latin typeface="微軟正黑體" panose="020B0604030504040204" pitchFamily="34" charset="-120"/>
                <a:ea typeface="微軟正黑體" panose="020B0604030504040204" pitchFamily="34" charset="-120"/>
              </a:rPr>
              <a:t>）檢討及更新</a:t>
            </a:r>
            <a:endParaRPr kumimoji="0" lang="en-US" sz="18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endParaRPr>
          </a:p>
        </p:txBody>
      </p:sp>
      <p:sp>
        <p:nvSpPr>
          <p:cNvPr id="8" name="Rectangle 7">
            <a:extLst>
              <a:ext uri="{FF2B5EF4-FFF2-40B4-BE49-F238E27FC236}">
                <a16:creationId xmlns:a16="http://schemas.microsoft.com/office/drawing/2014/main" xmlns="" id="{AC671BB2-3281-4403-9C5F-ED65FE2E1C50}"/>
              </a:ext>
            </a:extLst>
          </p:cNvPr>
          <p:cNvSpPr/>
          <p:nvPr/>
        </p:nvSpPr>
        <p:spPr>
          <a:xfrm>
            <a:off x="537676" y="3565759"/>
            <a:ext cx="7953181" cy="541940"/>
          </a:xfrm>
          <a:prstGeom prst="rect">
            <a:avLst/>
          </a:prstGeom>
          <a:solidFill>
            <a:srgbClr val="0066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rPr>
              <a:t>發生社區傳播</a:t>
            </a:r>
            <a:endParaRPr kumimoji="0" lang="en-US" sz="240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
        <p:nvSpPr>
          <p:cNvPr id="9" name="Rectangle 8">
            <a:extLst>
              <a:ext uri="{FF2B5EF4-FFF2-40B4-BE49-F238E27FC236}">
                <a16:creationId xmlns:a16="http://schemas.microsoft.com/office/drawing/2014/main" xmlns="" id="{06061452-04A8-4792-94BD-D59760BFEECE}"/>
              </a:ext>
            </a:extLst>
          </p:cNvPr>
          <p:cNvSpPr/>
          <p:nvPr/>
        </p:nvSpPr>
        <p:spPr>
          <a:xfrm>
            <a:off x="3075602" y="6456013"/>
            <a:ext cx="7953181"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hlinkClick r:id="rId2"/>
              </a:rPr>
              <a:t>https://www.cdc.gov.tw/File/Get/au0BtqBUi0L4qlhn_aqfLg</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0" name="Picture 9">
            <a:extLst>
              <a:ext uri="{FF2B5EF4-FFF2-40B4-BE49-F238E27FC236}">
                <a16:creationId xmlns:a16="http://schemas.microsoft.com/office/drawing/2014/main" xmlns="" id="{97FBD7B1-86F8-490F-94E8-2360402A86AB}"/>
              </a:ext>
            </a:extLst>
          </p:cNvPr>
          <p:cNvPicPr>
            <a:picLocks noChangeAspect="1"/>
          </p:cNvPicPr>
          <p:nvPr/>
        </p:nvPicPr>
        <p:blipFill rotWithShape="1">
          <a:blip r:embed="rId3"/>
          <a:srcRect t="18748"/>
          <a:stretch/>
        </p:blipFill>
        <p:spPr>
          <a:xfrm>
            <a:off x="4408553" y="2022423"/>
            <a:ext cx="4931389" cy="3293877"/>
          </a:xfrm>
          <a:prstGeom prst="rect">
            <a:avLst/>
          </a:prstGeom>
        </p:spPr>
      </p:pic>
    </p:spTree>
    <p:extLst>
      <p:ext uri="{BB962C8B-B14F-4D97-AF65-F5344CB8AC3E}">
        <p14:creationId xmlns:p14="http://schemas.microsoft.com/office/powerpoint/2010/main" val="459142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905" y="1147048"/>
            <a:ext cx="7886700" cy="555716"/>
          </a:xfrm>
        </p:spPr>
        <p:txBody>
          <a:bodyPr>
            <a:normAutofit/>
          </a:bodyPr>
          <a:lstStyle/>
          <a:p>
            <a:r>
              <a:rPr lang="zh-TW" altLang="en-US" sz="2800" b="1" dirty="0">
                <a:ea typeface="Adobe 繁黑體 Std B"/>
              </a:rPr>
              <a:t>持續營運管理涵蓋範圍</a:t>
            </a:r>
            <a:endParaRPr lang="en-US" sz="2800" b="1" dirty="0">
              <a:ea typeface="Adobe 繁黑體 Std B"/>
            </a:endParaRPr>
          </a:p>
        </p:txBody>
      </p:sp>
      <p:sp>
        <p:nvSpPr>
          <p:cNvPr id="18" name="投影片編號版面配置區 17"/>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A00EED-EE51-4CE9-B1C9-E10A482DB806}" type="slidenum">
              <a:rPr kumimoji="0" lang="en-US" sz="1400" b="1" i="0" u="none" strike="noStrike" kern="1200" cap="none" spc="0" normalizeH="0" baseline="0" noProof="0" smtClean="0">
                <a:ln>
                  <a:noFill/>
                </a:ln>
                <a:solidFill>
                  <a:srgbClr val="0000CC"/>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400" b="1" i="0" u="none" strike="noStrike" kern="1200" cap="none" spc="0" normalizeH="0" baseline="0" noProof="0">
              <a:ln>
                <a:noFill/>
              </a:ln>
              <a:solidFill>
                <a:srgbClr val="0000CC"/>
              </a:solidFill>
              <a:effectLst/>
              <a:uLnTx/>
              <a:uFillTx/>
              <a:latin typeface="Calibri"/>
              <a:ea typeface="+mn-ea"/>
              <a:cs typeface="+mn-cs"/>
            </a:endParaRPr>
          </a:p>
        </p:txBody>
      </p:sp>
      <p:sp>
        <p:nvSpPr>
          <p:cNvPr id="5" name="Rounded Rectangle 4"/>
          <p:cNvSpPr/>
          <p:nvPr/>
        </p:nvSpPr>
        <p:spPr>
          <a:xfrm>
            <a:off x="417905" y="1969977"/>
            <a:ext cx="3878257" cy="549144"/>
          </a:xfrm>
          <a:prstGeom prst="roundRect">
            <a:avLst/>
          </a:prstGeom>
          <a:ln w="9525">
            <a:solidFill>
              <a:schemeClr val="accent6">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風險管理</a:t>
            </a:r>
            <a:endParaRPr kumimoji="0" 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endParaRPr>
          </a:p>
        </p:txBody>
      </p:sp>
      <p:sp>
        <p:nvSpPr>
          <p:cNvPr id="6" name="Rounded Rectangle 5"/>
          <p:cNvSpPr/>
          <p:nvPr/>
        </p:nvSpPr>
        <p:spPr>
          <a:xfrm>
            <a:off x="417905" y="2680255"/>
            <a:ext cx="3878256" cy="555716"/>
          </a:xfrm>
          <a:prstGeom prst="roundRect">
            <a:avLst/>
          </a:prstGeom>
          <a:ln w="9525">
            <a:solidFill>
              <a:schemeClr val="accent6">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緊急應變</a:t>
            </a:r>
            <a:endParaRPr kumimoji="0" 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endParaRPr>
          </a:p>
        </p:txBody>
      </p:sp>
      <p:sp>
        <p:nvSpPr>
          <p:cNvPr id="7" name="Rounded Rectangle 6"/>
          <p:cNvSpPr/>
          <p:nvPr/>
        </p:nvSpPr>
        <p:spPr>
          <a:xfrm>
            <a:off x="417905" y="3370227"/>
            <a:ext cx="3878256" cy="552422"/>
          </a:xfrm>
          <a:prstGeom prst="roundRect">
            <a:avLst/>
          </a:prstGeom>
          <a:ln w="9525">
            <a:solidFill>
              <a:schemeClr val="accent6">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危機管理</a:t>
            </a:r>
            <a:endParaRPr kumimoji="0" 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endParaRPr>
          </a:p>
        </p:txBody>
      </p:sp>
      <p:sp>
        <p:nvSpPr>
          <p:cNvPr id="8" name="Rounded Rectangle 7"/>
          <p:cNvSpPr/>
          <p:nvPr/>
        </p:nvSpPr>
        <p:spPr>
          <a:xfrm>
            <a:off x="417906" y="4829078"/>
            <a:ext cx="3878256" cy="549215"/>
          </a:xfrm>
          <a:prstGeom prst="roundRect">
            <a:avLst/>
          </a:prstGeom>
          <a:ln w="9525">
            <a:solidFill>
              <a:schemeClr val="accent6">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IT</a:t>
            </a:r>
            <a:r>
              <a:rPr kumimoji="0" lang="zh-TW" alt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災害復原</a:t>
            </a:r>
            <a:endParaRPr kumimoji="0" 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endParaRPr>
          </a:p>
        </p:txBody>
      </p:sp>
      <p:sp>
        <p:nvSpPr>
          <p:cNvPr id="9" name="Rounded Rectangle 8"/>
          <p:cNvSpPr/>
          <p:nvPr/>
        </p:nvSpPr>
        <p:spPr>
          <a:xfrm>
            <a:off x="417905" y="4114057"/>
            <a:ext cx="3878256" cy="552423"/>
          </a:xfrm>
          <a:prstGeom prst="roundRect">
            <a:avLst/>
          </a:prstGeom>
          <a:ln w="9525">
            <a:solidFill>
              <a:schemeClr val="accent6">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設施管理</a:t>
            </a:r>
            <a:endParaRPr kumimoji="0" 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endParaRPr>
          </a:p>
        </p:txBody>
      </p:sp>
      <p:sp>
        <p:nvSpPr>
          <p:cNvPr id="10" name="Rounded Rectangle 9"/>
          <p:cNvSpPr/>
          <p:nvPr/>
        </p:nvSpPr>
        <p:spPr>
          <a:xfrm>
            <a:off x="417905" y="5614665"/>
            <a:ext cx="3878256" cy="533033"/>
          </a:xfrm>
          <a:prstGeom prst="roundRect">
            <a:avLst/>
          </a:prstGeom>
          <a:ln w="9525">
            <a:solidFill>
              <a:schemeClr val="accent6">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供應鏈管理</a:t>
            </a:r>
            <a:endParaRPr kumimoji="0" 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endParaRPr>
          </a:p>
        </p:txBody>
      </p:sp>
      <p:sp>
        <p:nvSpPr>
          <p:cNvPr id="11" name="Rounded Rectangle 10"/>
          <p:cNvSpPr/>
          <p:nvPr/>
        </p:nvSpPr>
        <p:spPr>
          <a:xfrm>
            <a:off x="4764880" y="2680245"/>
            <a:ext cx="3746502" cy="597198"/>
          </a:xfrm>
          <a:prstGeom prst="roundRect">
            <a:avLst/>
          </a:prstGeom>
          <a:ln w="9525">
            <a:solidFill>
              <a:schemeClr val="accent6">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人員健康與安全</a:t>
            </a:r>
            <a:endParaRPr kumimoji="0" 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endParaRPr>
          </a:p>
        </p:txBody>
      </p:sp>
      <p:sp>
        <p:nvSpPr>
          <p:cNvPr id="12" name="Rounded Rectangle 11"/>
          <p:cNvSpPr/>
          <p:nvPr/>
        </p:nvSpPr>
        <p:spPr>
          <a:xfrm>
            <a:off x="4764880" y="3383678"/>
            <a:ext cx="3737777" cy="550073"/>
          </a:xfrm>
          <a:prstGeom prst="roundRect">
            <a:avLst/>
          </a:prstGeom>
          <a:ln w="9525">
            <a:solidFill>
              <a:schemeClr val="accent6">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人力資源管理</a:t>
            </a:r>
            <a:endParaRPr kumimoji="0" 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endParaRPr>
          </a:p>
        </p:txBody>
      </p:sp>
      <p:sp>
        <p:nvSpPr>
          <p:cNvPr id="13" name="Rounded Rectangle 12"/>
          <p:cNvSpPr/>
          <p:nvPr/>
        </p:nvSpPr>
        <p:spPr>
          <a:xfrm>
            <a:off x="4773604" y="4095022"/>
            <a:ext cx="3737777" cy="571458"/>
          </a:xfrm>
          <a:prstGeom prst="roundRect">
            <a:avLst/>
          </a:prstGeom>
          <a:ln w="9525">
            <a:solidFill>
              <a:schemeClr val="accent6">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環境管理</a:t>
            </a:r>
            <a:endParaRPr kumimoji="0" 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endParaRPr>
          </a:p>
        </p:txBody>
      </p:sp>
      <p:sp>
        <p:nvSpPr>
          <p:cNvPr id="14" name="Rounded Rectangle 13"/>
          <p:cNvSpPr/>
          <p:nvPr/>
        </p:nvSpPr>
        <p:spPr>
          <a:xfrm>
            <a:off x="4773604" y="4827752"/>
            <a:ext cx="3737778" cy="550541"/>
          </a:xfrm>
          <a:prstGeom prst="roundRect">
            <a:avLst/>
          </a:prstGeom>
          <a:ln w="9525">
            <a:solidFill>
              <a:schemeClr val="accent6">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知識管理</a:t>
            </a:r>
            <a:endParaRPr kumimoji="0" 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endParaRPr>
          </a:p>
        </p:txBody>
      </p:sp>
      <p:sp>
        <p:nvSpPr>
          <p:cNvPr id="15" name="Rounded Rectangle 14"/>
          <p:cNvSpPr/>
          <p:nvPr/>
        </p:nvSpPr>
        <p:spPr>
          <a:xfrm>
            <a:off x="4773604" y="5614665"/>
            <a:ext cx="3737778" cy="533033"/>
          </a:xfrm>
          <a:prstGeom prst="roundRect">
            <a:avLst/>
          </a:prstGeom>
          <a:ln w="9525">
            <a:solidFill>
              <a:schemeClr val="accent6">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媒體與公關</a:t>
            </a:r>
            <a:endParaRPr kumimoji="0" 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endParaRPr>
          </a:p>
        </p:txBody>
      </p:sp>
      <p:sp>
        <p:nvSpPr>
          <p:cNvPr id="16" name="Rounded Rectangle 15"/>
          <p:cNvSpPr/>
          <p:nvPr/>
        </p:nvSpPr>
        <p:spPr>
          <a:xfrm>
            <a:off x="4764880" y="1969976"/>
            <a:ext cx="3746501" cy="519701"/>
          </a:xfrm>
          <a:prstGeom prst="roundRect">
            <a:avLst/>
          </a:prstGeom>
          <a:ln w="9525">
            <a:solidFill>
              <a:schemeClr val="accent6">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維安保全</a:t>
            </a:r>
            <a:endParaRPr kumimoji="0" lang="en-US" sz="24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endParaRPr>
          </a:p>
        </p:txBody>
      </p:sp>
      <p:sp>
        <p:nvSpPr>
          <p:cNvPr id="17" name="Rectangle 16"/>
          <p:cNvSpPr/>
          <p:nvPr/>
        </p:nvSpPr>
        <p:spPr>
          <a:xfrm>
            <a:off x="251520" y="6316931"/>
            <a:ext cx="8449806" cy="33855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PMingLiU" panose="02020500000000000000" pitchFamily="18" charset="-120"/>
                <a:cs typeface="Times New Roman" panose="02020603050405020304" pitchFamily="18" charset="0"/>
              </a:rPr>
              <a:t>David Smith, Business Continuity and Crisis Management. Management Quarterly, January 2003</a:t>
            </a:r>
            <a:endParaRPr kumimoji="0" lang="en-US" sz="16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 name="Title 1">
            <a:extLst>
              <a:ext uri="{FF2B5EF4-FFF2-40B4-BE49-F238E27FC236}">
                <a16:creationId xmlns:a16="http://schemas.microsoft.com/office/drawing/2014/main" xmlns="" id="{8EDBFAC0-3A34-40B6-902A-1412E178459B}"/>
              </a:ext>
            </a:extLst>
          </p:cNvPr>
          <p:cNvSpPr txBox="1">
            <a:spLocks/>
          </p:cNvSpPr>
          <p:nvPr/>
        </p:nvSpPr>
        <p:spPr>
          <a:xfrm>
            <a:off x="467826" y="319269"/>
            <a:ext cx="7859216" cy="5760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TW" altLang="en-US" sz="3200" b="1" dirty="0">
                <a:solidFill>
                  <a:schemeClr val="accent6">
                    <a:lumMod val="50000"/>
                  </a:schemeClr>
                </a:solidFill>
                <a:latin typeface="微軟正黑體" panose="020B0604030504040204" pitchFamily="34" charset="-120"/>
                <a:ea typeface="微軟正黑體" panose="020B0604030504040204" pitchFamily="34" charset="-120"/>
              </a:rPr>
              <a:t>三、提醒與建議</a:t>
            </a:r>
            <a:endParaRPr lang="en-US" sz="3200" b="1" dirty="0">
              <a:solidFill>
                <a:schemeClr val="accent6">
                  <a:lumMod val="50000"/>
                </a:schemeClr>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1694649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FF50640-7437-4510-9BBB-4B5147C59FA6}"/>
              </a:ext>
            </a:extLst>
          </p:cNvPr>
          <p:cNvSpPr>
            <a:spLocks noGrp="1"/>
          </p:cNvSpPr>
          <p:nvPr>
            <p:ph sz="quarter" idx="13"/>
          </p:nvPr>
        </p:nvSpPr>
        <p:spPr>
          <a:xfrm>
            <a:off x="354563" y="1026367"/>
            <a:ext cx="8472195" cy="5831633"/>
          </a:xfrm>
        </p:spPr>
        <p:txBody>
          <a:bodyPr>
            <a:normAutofit/>
          </a:bodyPr>
          <a:lstStyle/>
          <a:p>
            <a:pPr marL="457200" indent="-457200">
              <a:lnSpc>
                <a:spcPct val="110000"/>
              </a:lnSpc>
              <a:buFont typeface="+mj-lt"/>
              <a:buAutoNum type="arabicPeriod"/>
            </a:pPr>
            <a:r>
              <a:rPr lang="zh-TW" altLang="en-US" sz="2200" dirty="0">
                <a:latin typeface="微軟正黑體" panose="020B0604030504040204" pitchFamily="34" charset="-120"/>
                <a:ea typeface="微軟正黑體" panose="020B0604030504040204" pitchFamily="34" charset="-120"/>
              </a:rPr>
              <a:t>掌握時效性</a:t>
            </a:r>
            <a:r>
              <a:rPr lang="en-US" altLang="zh-TW" sz="2200" dirty="0">
                <a:latin typeface="微軟正黑體" panose="020B0604030504040204" pitchFamily="34" charset="-120"/>
                <a:ea typeface="微軟正黑體" panose="020B0604030504040204" pitchFamily="34" charset="-120"/>
              </a:rPr>
              <a:t>:</a:t>
            </a:r>
            <a:r>
              <a:rPr lang="zh-TW" altLang="en-US" sz="2200" dirty="0">
                <a:latin typeface="微軟正黑體" panose="020B0604030504040204" pitchFamily="34" charset="-120"/>
                <a:ea typeface="微軟正黑體" panose="020B0604030504040204" pitchFamily="34" charset="-120"/>
              </a:rPr>
              <a:t> 建立各種疫情風險情境與對應計畫、重要人員是否都能夠居家以線上遂行業務。</a:t>
            </a:r>
            <a:endParaRPr lang="en-US" altLang="zh-TW" sz="2200" dirty="0">
              <a:latin typeface="微軟正黑體" panose="020B0604030504040204" pitchFamily="34" charset="-120"/>
              <a:ea typeface="微軟正黑體" panose="020B0604030504040204" pitchFamily="34" charset="-120"/>
            </a:endParaRPr>
          </a:p>
          <a:p>
            <a:pPr marL="457200" indent="-457200">
              <a:lnSpc>
                <a:spcPct val="110000"/>
              </a:lnSpc>
              <a:buFont typeface="+mj-lt"/>
              <a:buAutoNum type="arabicPeriod"/>
            </a:pPr>
            <a:r>
              <a:rPr lang="zh-TW" altLang="en-US" sz="2200" dirty="0">
                <a:latin typeface="微軟正黑體" panose="020B0604030504040204" pitchFamily="34" charset="-120"/>
                <a:ea typeface="微軟正黑體" panose="020B0604030504040204" pitchFamily="34" charset="-120"/>
              </a:rPr>
              <a:t>保護員工安全、提供即時訊息並且做好準備</a:t>
            </a:r>
            <a:endParaRPr lang="en-US" altLang="zh-TW" sz="2200" dirty="0">
              <a:latin typeface="微軟正黑體" panose="020B0604030504040204" pitchFamily="34" charset="-120"/>
              <a:ea typeface="微軟正黑體" panose="020B0604030504040204" pitchFamily="34" charset="-120"/>
            </a:endParaRPr>
          </a:p>
          <a:p>
            <a:pPr lvl="1">
              <a:lnSpc>
                <a:spcPct val="110000"/>
              </a:lnSpc>
              <a:buFont typeface="Wingdings" panose="05000000000000000000" pitchFamily="2" charset="2"/>
              <a:buChar char="§"/>
            </a:pPr>
            <a:r>
              <a:rPr lang="zh-TW" altLang="en-US" sz="2000" dirty="0">
                <a:latin typeface="微軟正黑體" panose="020B0604030504040204" pitchFamily="34" charset="-120"/>
                <a:ea typeface="微軟正黑體" panose="020B0604030504040204" pitchFamily="34" charset="-120"/>
              </a:rPr>
              <a:t>溝通並掌握員工健康保護情況</a:t>
            </a:r>
            <a:endParaRPr lang="en-US" altLang="zh-TW" sz="2000" dirty="0">
              <a:latin typeface="微軟正黑體" panose="020B0604030504040204" pitchFamily="34" charset="-120"/>
              <a:ea typeface="微軟正黑體" panose="020B0604030504040204" pitchFamily="34" charset="-120"/>
            </a:endParaRPr>
          </a:p>
          <a:p>
            <a:pPr lvl="1">
              <a:lnSpc>
                <a:spcPct val="110000"/>
              </a:lnSpc>
              <a:buFont typeface="Wingdings" panose="05000000000000000000" pitchFamily="2" charset="2"/>
              <a:buChar char="§"/>
            </a:pPr>
            <a:r>
              <a:rPr lang="zh-TW" altLang="en-US" sz="2000" dirty="0">
                <a:latin typeface="微軟正黑體" panose="020B0604030504040204" pitchFamily="34" charset="-120"/>
                <a:ea typeface="微軟正黑體" panose="020B0604030504040204" pitchFamily="34" charset="-120"/>
              </a:rPr>
              <a:t>提供員工企業因應做法與計畫</a:t>
            </a:r>
            <a:endParaRPr lang="en-US" altLang="zh-TW" sz="2000" dirty="0">
              <a:latin typeface="微軟正黑體" panose="020B0604030504040204" pitchFamily="34" charset="-120"/>
              <a:ea typeface="微軟正黑體" panose="020B0604030504040204" pitchFamily="34" charset="-120"/>
            </a:endParaRPr>
          </a:p>
          <a:p>
            <a:pPr lvl="1">
              <a:lnSpc>
                <a:spcPct val="110000"/>
              </a:lnSpc>
              <a:buFont typeface="Wingdings" panose="05000000000000000000" pitchFamily="2" charset="2"/>
              <a:buChar char="§"/>
            </a:pPr>
            <a:r>
              <a:rPr lang="zh-TW" altLang="en-US" sz="2000" dirty="0">
                <a:latin typeface="微軟正黑體" panose="020B0604030504040204" pitchFamily="34" charset="-120"/>
                <a:ea typeface="微軟正黑體" panose="020B0604030504040204" pitchFamily="34" charset="-120"/>
              </a:rPr>
              <a:t>提供員工健康保護以及救助資訊</a:t>
            </a:r>
            <a:endParaRPr lang="en-US" altLang="zh-TW" sz="2000" dirty="0">
              <a:latin typeface="微軟正黑體" panose="020B0604030504040204" pitchFamily="34" charset="-120"/>
              <a:ea typeface="微軟正黑體" panose="020B0604030504040204" pitchFamily="34" charset="-120"/>
            </a:endParaRPr>
          </a:p>
          <a:p>
            <a:pPr lvl="1">
              <a:lnSpc>
                <a:spcPct val="110000"/>
              </a:lnSpc>
              <a:buFont typeface="Wingdings" panose="05000000000000000000" pitchFamily="2" charset="2"/>
              <a:buChar char="§"/>
            </a:pPr>
            <a:r>
              <a:rPr lang="zh-TW" altLang="en-US" sz="2000" dirty="0">
                <a:latin typeface="微軟正黑體" panose="020B0604030504040204" pitchFamily="34" charset="-120"/>
                <a:ea typeface="微軟正黑體" panose="020B0604030504040204" pitchFamily="34" charset="-120"/>
              </a:rPr>
              <a:t>檢視並準備員工居家線上工作之策略</a:t>
            </a:r>
            <a:endParaRPr lang="en-US" altLang="zh-TW" sz="2000" dirty="0">
              <a:latin typeface="微軟正黑體" panose="020B0604030504040204" pitchFamily="34" charset="-120"/>
              <a:ea typeface="微軟正黑體" panose="020B0604030504040204" pitchFamily="34" charset="-120"/>
            </a:endParaRPr>
          </a:p>
          <a:p>
            <a:pPr lvl="1">
              <a:lnSpc>
                <a:spcPct val="110000"/>
              </a:lnSpc>
              <a:buFont typeface="Wingdings" panose="05000000000000000000" pitchFamily="2" charset="2"/>
              <a:buChar char="§"/>
            </a:pPr>
            <a:r>
              <a:rPr lang="zh-TW" altLang="en-US" sz="2000" dirty="0">
                <a:latin typeface="微軟正黑體" panose="020B0604030504040204" pitchFamily="34" charset="-120"/>
                <a:ea typeface="微軟正黑體" panose="020B0604030504040204" pitchFamily="34" charset="-120"/>
              </a:rPr>
              <a:t>減少面對面會議以及出差</a:t>
            </a:r>
            <a:endParaRPr lang="en-US" altLang="zh-TW" sz="2000" dirty="0">
              <a:latin typeface="微軟正黑體" panose="020B0604030504040204" pitchFamily="34" charset="-120"/>
              <a:ea typeface="微軟正黑體" panose="020B0604030504040204" pitchFamily="34" charset="-120"/>
            </a:endParaRPr>
          </a:p>
          <a:p>
            <a:pPr lvl="1">
              <a:lnSpc>
                <a:spcPct val="110000"/>
              </a:lnSpc>
              <a:buFont typeface="Wingdings" panose="05000000000000000000" pitchFamily="2" charset="2"/>
              <a:buChar char="§"/>
            </a:pPr>
            <a:r>
              <a:rPr lang="zh-TW" altLang="en-US" sz="2000" dirty="0">
                <a:latin typeface="微軟正黑體" panose="020B0604030504040204" pitchFamily="34" charset="-120"/>
                <a:ea typeface="微軟正黑體" panose="020B0604030504040204" pitchFamily="34" charset="-120"/>
              </a:rPr>
              <a:t>確定員工請假人數，當出勤率很低時將啟動持續營運計畫</a:t>
            </a:r>
            <a:endParaRPr lang="en-US" altLang="zh-TW" sz="2000" dirty="0">
              <a:latin typeface="微軟正黑體" panose="020B0604030504040204" pitchFamily="34" charset="-120"/>
              <a:ea typeface="微軟正黑體" panose="020B0604030504040204" pitchFamily="34" charset="-120"/>
            </a:endParaRPr>
          </a:p>
          <a:p>
            <a:pPr marL="457200" indent="-457200">
              <a:lnSpc>
                <a:spcPct val="110000"/>
              </a:lnSpc>
              <a:buFont typeface="+mj-lt"/>
              <a:buAutoNum type="arabicPeriod"/>
            </a:pPr>
            <a:r>
              <a:rPr lang="zh-TW" altLang="en-US" sz="2200" dirty="0">
                <a:latin typeface="微軟正黑體" panose="020B0604030504040204" pitchFamily="34" charset="-120"/>
                <a:ea typeface="微軟正黑體" panose="020B0604030504040204" pitchFamily="34" charset="-120"/>
              </a:rPr>
              <a:t>溝通與聯繫</a:t>
            </a:r>
            <a:r>
              <a:rPr lang="en-US" altLang="zh-TW" sz="2200" dirty="0">
                <a:latin typeface="微軟正黑體" panose="020B0604030504040204" pitchFamily="34" charset="-120"/>
                <a:ea typeface="微軟正黑體" panose="020B0604030504040204" pitchFamily="34" charset="-120"/>
              </a:rPr>
              <a:t>:</a:t>
            </a:r>
            <a:r>
              <a:rPr lang="zh-TW" altLang="en-US" sz="2200" dirty="0">
                <a:latin typeface="微軟正黑體" panose="020B0604030504040204" pitchFamily="34" charset="-120"/>
                <a:ea typeface="微軟正黑體" panose="020B0604030504040204" pitchFamily="34" charset="-120"/>
              </a:rPr>
              <a:t> 建立緊急溝通與聯繫計畫以及負責人員，確保在正確的時間下聯繫到正確的人。</a:t>
            </a:r>
            <a:endParaRPr lang="en-US" altLang="zh-TW" sz="2200" dirty="0">
              <a:latin typeface="微軟正黑體" panose="020B0604030504040204" pitchFamily="34" charset="-120"/>
              <a:ea typeface="微軟正黑體" panose="020B0604030504040204" pitchFamily="34" charset="-120"/>
            </a:endParaRPr>
          </a:p>
          <a:p>
            <a:pPr marL="457200" indent="-457200">
              <a:lnSpc>
                <a:spcPct val="110000"/>
              </a:lnSpc>
              <a:buFont typeface="+mj-lt"/>
              <a:buAutoNum type="arabicPeriod"/>
            </a:pPr>
            <a:r>
              <a:rPr lang="zh-TW" altLang="en-US" sz="2200" dirty="0">
                <a:latin typeface="微軟正黑體" panose="020B0604030504040204" pitchFamily="34" charset="-120"/>
                <a:ea typeface="微軟正黑體" panose="020B0604030504040204" pitchFamily="34" charset="-120"/>
              </a:rPr>
              <a:t>確認計畫可行性</a:t>
            </a:r>
            <a:r>
              <a:rPr lang="en-US" altLang="zh-TW" sz="2200" dirty="0">
                <a:latin typeface="微軟正黑體" panose="020B0604030504040204" pitchFamily="34" charset="-120"/>
                <a:ea typeface="微軟正黑體" panose="020B0604030504040204" pitchFamily="34" charset="-120"/>
              </a:rPr>
              <a:t>:</a:t>
            </a:r>
            <a:r>
              <a:rPr lang="zh-TW" altLang="en-US" sz="2200" dirty="0">
                <a:latin typeface="微軟正黑體" panose="020B0604030504040204" pitchFamily="34" charset="-120"/>
                <a:ea typeface="微軟正黑體" panose="020B0604030504040204" pitchFamily="34" charset="-120"/>
              </a:rPr>
              <a:t> 建立專責團隊、進行教育訓練、測試並改善計畫。</a:t>
            </a:r>
          </a:p>
        </p:txBody>
      </p:sp>
      <p:sp>
        <p:nvSpPr>
          <p:cNvPr id="4" name="Title 1">
            <a:extLst>
              <a:ext uri="{FF2B5EF4-FFF2-40B4-BE49-F238E27FC236}">
                <a16:creationId xmlns:a16="http://schemas.microsoft.com/office/drawing/2014/main" xmlns="" id="{C5992D37-18AC-4D9F-81E8-8B8CF63F2652}"/>
              </a:ext>
            </a:extLst>
          </p:cNvPr>
          <p:cNvSpPr txBox="1">
            <a:spLocks/>
          </p:cNvSpPr>
          <p:nvPr/>
        </p:nvSpPr>
        <p:spPr>
          <a:xfrm>
            <a:off x="354563" y="158109"/>
            <a:ext cx="7886700" cy="74696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lvl="0"/>
            <a:r>
              <a:rPr lang="zh-TW" altLang="en-US" sz="2400" b="1" dirty="0">
                <a:solidFill>
                  <a:prstClr val="black"/>
                </a:solidFill>
                <a:latin typeface="微軟正黑體" panose="020B0604030504040204" pitchFamily="34" charset="-120"/>
                <a:ea typeface="微軟正黑體" panose="020B0604030504040204" pitchFamily="34" charset="-120"/>
              </a:rPr>
              <a:t>企業持續營運在管理上提醒</a:t>
            </a:r>
            <a:r>
              <a:rPr lang="en-US" altLang="zh-TW" sz="2400" b="1" dirty="0">
                <a:solidFill>
                  <a:prstClr val="black"/>
                </a:solidFill>
                <a:latin typeface="微軟正黑體" panose="020B0604030504040204" pitchFamily="34" charset="-120"/>
                <a:ea typeface="微軟正黑體" panose="020B0604030504040204" pitchFamily="34" charset="-120"/>
              </a:rPr>
              <a:t>:</a:t>
            </a:r>
            <a:endParaRPr kumimoji="0" lang="en-US" sz="24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endParaRPr>
          </a:p>
        </p:txBody>
      </p:sp>
      <p:sp>
        <p:nvSpPr>
          <p:cNvPr id="5" name="矩形 6">
            <a:extLst>
              <a:ext uri="{FF2B5EF4-FFF2-40B4-BE49-F238E27FC236}">
                <a16:creationId xmlns:a16="http://schemas.microsoft.com/office/drawing/2014/main" xmlns="" id="{72957DCE-4B44-421D-8617-720A8FBCAE05}"/>
              </a:ext>
            </a:extLst>
          </p:cNvPr>
          <p:cNvSpPr/>
          <p:nvPr/>
        </p:nvSpPr>
        <p:spPr>
          <a:xfrm>
            <a:off x="108519" y="6481293"/>
            <a:ext cx="9035481" cy="375872"/>
          </a:xfrm>
          <a:prstGeom prst="rect">
            <a:avLst/>
          </a:prstGeom>
        </p:spPr>
        <p:txBody>
          <a:bodyPr wrap="square">
            <a:spAutoFit/>
          </a:bodyPr>
          <a:lstStyle/>
          <a:p>
            <a:pPr algn="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3394653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FF50640-7437-4510-9BBB-4B5147C59FA6}"/>
              </a:ext>
            </a:extLst>
          </p:cNvPr>
          <p:cNvSpPr>
            <a:spLocks noGrp="1"/>
          </p:cNvSpPr>
          <p:nvPr>
            <p:ph sz="quarter" idx="13"/>
          </p:nvPr>
        </p:nvSpPr>
        <p:spPr>
          <a:xfrm>
            <a:off x="354563" y="905069"/>
            <a:ext cx="8472195" cy="5831633"/>
          </a:xfrm>
        </p:spPr>
        <p:txBody>
          <a:bodyPr>
            <a:normAutofit/>
          </a:bodyPr>
          <a:lstStyle/>
          <a:p>
            <a:pPr marL="457200" indent="-457200">
              <a:lnSpc>
                <a:spcPct val="110000"/>
              </a:lnSpc>
              <a:buFont typeface="+mj-lt"/>
              <a:buAutoNum type="arabicPeriod"/>
            </a:pPr>
            <a:r>
              <a:rPr lang="zh-TW" altLang="en-US" sz="2200" dirty="0">
                <a:latin typeface="微軟正黑體" panose="020B0604030504040204" pitchFamily="34" charset="-120"/>
                <a:ea typeface="微軟正黑體" panose="020B0604030504040204" pitchFamily="34" charset="-120"/>
              </a:rPr>
              <a:t>供應商與維護商是否有持續營運計畫以及資訊災害恢復計畫</a:t>
            </a:r>
            <a:r>
              <a:rPr lang="en-US" altLang="zh-TW" sz="2200" dirty="0">
                <a:latin typeface="微軟正黑體" panose="020B0604030504040204" pitchFamily="34" charset="-120"/>
                <a:ea typeface="微軟正黑體" panose="020B0604030504040204" pitchFamily="34" charset="-120"/>
              </a:rPr>
              <a:t>?</a:t>
            </a:r>
          </a:p>
          <a:p>
            <a:pPr marL="457200" indent="-457200">
              <a:lnSpc>
                <a:spcPct val="110000"/>
              </a:lnSpc>
              <a:buFont typeface="+mj-lt"/>
              <a:buAutoNum type="arabicPeriod"/>
            </a:pPr>
            <a:r>
              <a:rPr lang="zh-TW" altLang="en-US" sz="2200" dirty="0">
                <a:latin typeface="微軟正黑體" panose="020B0604030504040204" pitchFamily="34" charset="-120"/>
                <a:ea typeface="微軟正黑體" panose="020B0604030504040204" pitchFamily="34" charset="-120"/>
              </a:rPr>
              <a:t>供應商的持續營運計畫以及復原計畫是否與本企業的關鍵業務相關</a:t>
            </a:r>
            <a:r>
              <a:rPr lang="en-US" altLang="zh-TW" sz="2200" dirty="0">
                <a:latin typeface="微軟正黑體" panose="020B0604030504040204" pitchFamily="34" charset="-120"/>
                <a:ea typeface="微軟正黑體" panose="020B0604030504040204" pitchFamily="34" charset="-120"/>
              </a:rPr>
              <a:t>?</a:t>
            </a:r>
          </a:p>
          <a:p>
            <a:pPr marL="457200" indent="-457200">
              <a:lnSpc>
                <a:spcPct val="110000"/>
              </a:lnSpc>
              <a:buFont typeface="+mj-lt"/>
              <a:buAutoNum type="arabicPeriod"/>
            </a:pPr>
            <a:r>
              <a:rPr lang="zh-TW" altLang="en-US" sz="2200" dirty="0">
                <a:latin typeface="微軟正黑體" panose="020B0604030504040204" pitchFamily="34" charset="-120"/>
                <a:ea typeface="微軟正黑體" panose="020B0604030504040204" pitchFamily="34" charset="-120"/>
              </a:rPr>
              <a:t>是否掌握供應商與維護商持續營運計畫的容許中斷時間，他們的持續營運策略為何</a:t>
            </a:r>
            <a:r>
              <a:rPr lang="en-US" altLang="zh-TW" sz="2200" dirty="0">
                <a:latin typeface="微軟正黑體" panose="020B0604030504040204" pitchFamily="34" charset="-120"/>
                <a:ea typeface="微軟正黑體" panose="020B0604030504040204" pitchFamily="34" charset="-120"/>
              </a:rPr>
              <a:t>?</a:t>
            </a:r>
          </a:p>
          <a:p>
            <a:pPr marL="457200" indent="-457200">
              <a:lnSpc>
                <a:spcPct val="110000"/>
              </a:lnSpc>
              <a:buFont typeface="+mj-lt"/>
              <a:buAutoNum type="arabicPeriod"/>
            </a:pPr>
            <a:r>
              <a:rPr lang="zh-TW" altLang="en-US" sz="2200" dirty="0">
                <a:latin typeface="微軟正黑體" panose="020B0604030504040204" pitchFamily="34" charset="-120"/>
                <a:ea typeface="微軟正黑體" panose="020B0604030504040204" pitchFamily="34" charset="-120"/>
              </a:rPr>
              <a:t>如果供應商與維護商的營運中斷，他們的目標復原時間為何</a:t>
            </a:r>
            <a:r>
              <a:rPr lang="en-US" altLang="zh-TW" sz="2200" dirty="0">
                <a:latin typeface="微軟正黑體" panose="020B0604030504040204" pitchFamily="34" charset="-120"/>
                <a:ea typeface="微軟正黑體" panose="020B0604030504040204" pitchFamily="34" charset="-120"/>
              </a:rPr>
              <a:t>?</a:t>
            </a:r>
          </a:p>
          <a:p>
            <a:pPr marL="457200" indent="-457200">
              <a:lnSpc>
                <a:spcPct val="110000"/>
              </a:lnSpc>
              <a:buFont typeface="+mj-lt"/>
              <a:buAutoNum type="arabicPeriod"/>
            </a:pPr>
            <a:r>
              <a:rPr lang="zh-TW" altLang="en-US" sz="2200" dirty="0">
                <a:latin typeface="微軟正黑體" panose="020B0604030504040204" pitchFamily="34" charset="-120"/>
                <a:ea typeface="微軟正黑體" panose="020B0604030504040204" pitchFamily="34" charset="-120"/>
              </a:rPr>
              <a:t>供應商與維護商的持續營運計畫是否有考慮關鍵員工確診的情境</a:t>
            </a:r>
            <a:r>
              <a:rPr lang="en-US" altLang="zh-TW" sz="2200" dirty="0">
                <a:latin typeface="微軟正黑體" panose="020B0604030504040204" pitchFamily="34" charset="-120"/>
                <a:ea typeface="微軟正黑體" panose="020B0604030504040204" pitchFamily="34" charset="-120"/>
              </a:rPr>
              <a:t>?</a:t>
            </a:r>
          </a:p>
          <a:p>
            <a:pPr marL="457200" indent="-457200">
              <a:lnSpc>
                <a:spcPct val="110000"/>
              </a:lnSpc>
              <a:buFont typeface="+mj-lt"/>
              <a:buAutoNum type="arabicPeriod"/>
            </a:pPr>
            <a:r>
              <a:rPr lang="zh-TW" altLang="en-US" sz="2200" dirty="0">
                <a:latin typeface="微軟正黑體" panose="020B0604030504040204" pitchFamily="34" charset="-120"/>
                <a:ea typeface="微軟正黑體" panose="020B0604030504040204" pitchFamily="34" charset="-120"/>
              </a:rPr>
              <a:t>供應商與維護商的持續營運計畫是否考慮與本企業的相關性以及服務可行性</a:t>
            </a:r>
            <a:r>
              <a:rPr lang="en-US" altLang="zh-TW" sz="2200" dirty="0">
                <a:latin typeface="微軟正黑體" panose="020B0604030504040204" pitchFamily="34" charset="-120"/>
                <a:ea typeface="微軟正黑體" panose="020B0604030504040204" pitchFamily="34" charset="-120"/>
              </a:rPr>
              <a:t>?</a:t>
            </a:r>
          </a:p>
          <a:p>
            <a:pPr marL="457200" indent="-457200">
              <a:lnSpc>
                <a:spcPct val="110000"/>
              </a:lnSpc>
              <a:buFont typeface="+mj-lt"/>
              <a:buAutoNum type="arabicPeriod"/>
            </a:pPr>
            <a:r>
              <a:rPr lang="zh-TW" altLang="en-US" sz="2200" dirty="0">
                <a:latin typeface="微軟正黑體" panose="020B0604030504040204" pitchFamily="34" charset="-120"/>
                <a:ea typeface="微軟正黑體" panose="020B0604030504040204" pitchFamily="34" charset="-120"/>
              </a:rPr>
              <a:t>供應商與維護商的資訊設備與機房是否容易暴露於疫病威脅下</a:t>
            </a:r>
            <a:r>
              <a:rPr lang="en-US" altLang="zh-TW" sz="2200" dirty="0">
                <a:latin typeface="微軟正黑體" panose="020B0604030504040204" pitchFamily="34" charset="-120"/>
                <a:ea typeface="微軟正黑體" panose="020B0604030504040204" pitchFamily="34" charset="-120"/>
              </a:rPr>
              <a:t>(ex. </a:t>
            </a:r>
            <a:r>
              <a:rPr lang="zh-TW" altLang="en-US" sz="2200" dirty="0">
                <a:latin typeface="微軟正黑體" panose="020B0604030504040204" pitchFamily="34" charset="-120"/>
                <a:ea typeface="微軟正黑體" panose="020B0604030504040204" pitchFamily="34" charset="-120"/>
              </a:rPr>
              <a:t>機房位於綜合辦公大樓</a:t>
            </a:r>
            <a:r>
              <a:rPr lang="en-US" altLang="zh-TW" sz="2200" dirty="0">
                <a:latin typeface="微軟正黑體" panose="020B0604030504040204" pitchFamily="34" charset="-120"/>
                <a:ea typeface="微軟正黑體" panose="020B0604030504040204" pitchFamily="34" charset="-120"/>
              </a:rPr>
              <a:t>)?</a:t>
            </a:r>
          </a:p>
          <a:p>
            <a:pPr marL="457200" indent="-457200">
              <a:lnSpc>
                <a:spcPct val="110000"/>
              </a:lnSpc>
              <a:buFont typeface="+mj-lt"/>
              <a:buAutoNum type="arabicPeriod"/>
            </a:pPr>
            <a:r>
              <a:rPr lang="zh-TW" altLang="en-US" sz="2200" dirty="0">
                <a:latin typeface="微軟正黑體" panose="020B0604030504040204" pitchFamily="34" charset="-120"/>
                <a:ea typeface="微軟正黑體" panose="020B0604030504040204" pitchFamily="34" charset="-120"/>
              </a:rPr>
              <a:t>供應商與維護商的異地備援計畫是否仍然能提供本企業相同服務水準</a:t>
            </a:r>
            <a:r>
              <a:rPr lang="en-US" altLang="zh-TW" sz="2200" dirty="0">
                <a:latin typeface="微軟正黑體" panose="020B0604030504040204" pitchFamily="34" charset="-120"/>
                <a:ea typeface="微軟正黑體" panose="020B0604030504040204" pitchFamily="34" charset="-120"/>
              </a:rPr>
              <a:t>?</a:t>
            </a:r>
            <a:endParaRPr lang="zh-TW" altLang="en-US" sz="2200" dirty="0">
              <a:latin typeface="微軟正黑體" panose="020B0604030504040204" pitchFamily="34" charset="-120"/>
              <a:ea typeface="微軟正黑體" panose="020B0604030504040204" pitchFamily="34" charset="-120"/>
            </a:endParaRPr>
          </a:p>
        </p:txBody>
      </p:sp>
      <p:sp>
        <p:nvSpPr>
          <p:cNvPr id="4" name="Title 1">
            <a:extLst>
              <a:ext uri="{FF2B5EF4-FFF2-40B4-BE49-F238E27FC236}">
                <a16:creationId xmlns:a16="http://schemas.microsoft.com/office/drawing/2014/main" xmlns="" id="{C5992D37-18AC-4D9F-81E8-8B8CF63F2652}"/>
              </a:ext>
            </a:extLst>
          </p:cNvPr>
          <p:cNvSpPr txBox="1">
            <a:spLocks/>
          </p:cNvSpPr>
          <p:nvPr/>
        </p:nvSpPr>
        <p:spPr>
          <a:xfrm>
            <a:off x="354563" y="158109"/>
            <a:ext cx="7886700" cy="74696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marL="0" marR="0" lvl="0" indent="0" algn="l" defTabSz="685800" rtl="0" eaLnBrk="1" fontAlgn="auto" latinLnBrk="0" hangingPunct="1">
              <a:lnSpc>
                <a:spcPct val="90000"/>
              </a:lnSpc>
              <a:spcBef>
                <a:spcPct val="0"/>
              </a:spcBef>
              <a:spcAft>
                <a:spcPts val="0"/>
              </a:spcAft>
              <a:buClrTx/>
              <a:buSzTx/>
              <a:buFontTx/>
              <a:buNone/>
              <a:tabLst/>
              <a:defRPr/>
            </a:pPr>
            <a:r>
              <a:rPr lang="zh-TW" altLang="en-US" sz="2400" b="1" dirty="0">
                <a:solidFill>
                  <a:prstClr val="black"/>
                </a:solidFill>
                <a:latin typeface="微軟正黑體" panose="020B0604030504040204" pitchFamily="34" charset="-120"/>
                <a:ea typeface="微軟正黑體" panose="020B0604030504040204" pitchFamily="34" charset="-120"/>
              </a:rPr>
              <a:t>企業持續營運對供應商與維護商的確認</a:t>
            </a:r>
            <a:r>
              <a:rPr kumimoji="0" lang="en-US" altLang="zh-TW" sz="24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rPr>
              <a:t>:</a:t>
            </a:r>
            <a:endParaRPr kumimoji="0" lang="en-US" sz="24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endParaRPr>
          </a:p>
        </p:txBody>
      </p:sp>
      <p:sp>
        <p:nvSpPr>
          <p:cNvPr id="5" name="矩形 6">
            <a:extLst>
              <a:ext uri="{FF2B5EF4-FFF2-40B4-BE49-F238E27FC236}">
                <a16:creationId xmlns:a16="http://schemas.microsoft.com/office/drawing/2014/main" xmlns="" id="{C3E45297-0A24-4386-8FA0-DEF5FCCC0A93}"/>
              </a:ext>
            </a:extLst>
          </p:cNvPr>
          <p:cNvSpPr/>
          <p:nvPr/>
        </p:nvSpPr>
        <p:spPr>
          <a:xfrm>
            <a:off x="108519" y="6481293"/>
            <a:ext cx="9035481" cy="375872"/>
          </a:xfrm>
          <a:prstGeom prst="rect">
            <a:avLst/>
          </a:prstGeom>
        </p:spPr>
        <p:txBody>
          <a:bodyPr wrap="square">
            <a:spAutoFit/>
          </a:bodyPr>
          <a:lstStyle/>
          <a:p>
            <a:pPr algn="r">
              <a:lnSpc>
                <a:spcPct val="150000"/>
              </a:lnSpc>
            </a:pP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李中生 </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_2020/03/20</a:t>
            </a:r>
            <a:r>
              <a:rPr lang="zh-TW" altLang="en-US" sz="1400" b="1" dirty="0">
                <a:solidFill>
                  <a:schemeClr val="accent6">
                    <a:lumMod val="50000"/>
                  </a:schemeClr>
                </a:solidFill>
                <a:latin typeface="微軟正黑體" panose="020B0604030504040204" pitchFamily="34" charset="-120"/>
                <a:ea typeface="微軟正黑體" panose="020B0604030504040204" pitchFamily="34" charset="-120"/>
              </a:rPr>
              <a:t> 新竹科學園區</a:t>
            </a:r>
            <a:r>
              <a:rPr lang="en-US" altLang="zh-TW" sz="1400" b="1" dirty="0">
                <a:solidFill>
                  <a:schemeClr val="accent6">
                    <a:lumMod val="50000"/>
                  </a:schemeClr>
                </a:solidFill>
                <a:latin typeface="微軟正黑體" panose="020B0604030504040204" pitchFamily="34" charset="-120"/>
                <a:ea typeface="微軟正黑體" panose="020B0604030504040204" pitchFamily="34" charset="-120"/>
              </a:rPr>
              <a:t>_COVID-19_BCP</a:t>
            </a:r>
          </a:p>
        </p:txBody>
      </p:sp>
    </p:spTree>
    <p:extLst>
      <p:ext uri="{BB962C8B-B14F-4D97-AF65-F5344CB8AC3E}">
        <p14:creationId xmlns:p14="http://schemas.microsoft.com/office/powerpoint/2010/main" val="646678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FF50640-7437-4510-9BBB-4B5147C59FA6}"/>
              </a:ext>
            </a:extLst>
          </p:cNvPr>
          <p:cNvSpPr>
            <a:spLocks noGrp="1"/>
          </p:cNvSpPr>
          <p:nvPr>
            <p:ph sz="quarter" idx="13"/>
          </p:nvPr>
        </p:nvSpPr>
        <p:spPr>
          <a:xfrm>
            <a:off x="390161" y="744963"/>
            <a:ext cx="8472195" cy="5831633"/>
          </a:xfrm>
        </p:spPr>
        <p:txBody>
          <a:bodyPr>
            <a:normAutofit lnSpcReduction="10000"/>
          </a:bodyPr>
          <a:lstStyle/>
          <a:p>
            <a:pPr marL="457200" indent="-457200">
              <a:lnSpc>
                <a:spcPct val="110000"/>
              </a:lnSpc>
              <a:buFont typeface="+mj-lt"/>
              <a:buAutoNum type="arabicPeriod"/>
            </a:pPr>
            <a:r>
              <a:rPr lang="zh-TW" altLang="en-US" sz="2000" dirty="0">
                <a:latin typeface="微軟正黑體" panose="020B0604030504040204" pitchFamily="34" charset="-120"/>
                <a:ea typeface="微軟正黑體" panose="020B0604030504040204" pitchFamily="34" charset="-120"/>
              </a:rPr>
              <a:t>業務推展：利用數位工具傳達正確營運訊息，並透過視訊會議等方式維持客戶信賴關係，或確認人員不足下可能接單能量。可協調客戶延長交期；或與銀行協調利息展延或寬限。</a:t>
            </a:r>
          </a:p>
          <a:p>
            <a:pPr marL="457200" indent="-457200">
              <a:lnSpc>
                <a:spcPct val="110000"/>
              </a:lnSpc>
              <a:buFont typeface="+mj-lt"/>
              <a:buAutoNum type="arabicPeriod"/>
            </a:pPr>
            <a:r>
              <a:rPr lang="zh-TW" altLang="en-US" sz="2000" dirty="0">
                <a:latin typeface="微軟正黑體" panose="020B0604030504040204" pitchFamily="34" charset="-120"/>
                <a:ea typeface="微軟正黑體" panose="020B0604030504040204" pitchFamily="34" charset="-120"/>
              </a:rPr>
              <a:t>生產營運：調配因遠距上班或無法上班員工所影響之生產量。嚴重受衝擊之產業則可部分暫停生產或服務，同時規劃辦理員工線上培訓，或改善營運場所、進行研發等工作，讓疫情結束能快速恢復營運，並促使產業升級。</a:t>
            </a:r>
          </a:p>
          <a:p>
            <a:pPr marL="457200" indent="-457200">
              <a:lnSpc>
                <a:spcPct val="110000"/>
              </a:lnSpc>
              <a:buFont typeface="+mj-lt"/>
              <a:buAutoNum type="arabicPeriod"/>
            </a:pPr>
            <a:r>
              <a:rPr lang="zh-TW" altLang="en-US" sz="2000" dirty="0">
                <a:latin typeface="微軟正黑體" panose="020B0604030504040204" pitchFamily="34" charset="-120"/>
                <a:ea typeface="微軟正黑體" panose="020B0604030504040204" pitchFamily="34" charset="-120"/>
              </a:rPr>
              <a:t>擬定企業持續營運計畫、指定計畫負責人並對員工進行相關教育訓練</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可參考「中小企業持續營運教戰手冊」</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a:t>
            </a:r>
            <a:endParaRPr lang="en-US" altLang="zh-TW" sz="2000" dirty="0">
              <a:latin typeface="微軟正黑體" panose="020B0604030504040204" pitchFamily="34" charset="-120"/>
              <a:ea typeface="微軟正黑體" panose="020B0604030504040204" pitchFamily="34" charset="-120"/>
            </a:endParaRPr>
          </a:p>
          <a:p>
            <a:pPr marL="457200" indent="-457200">
              <a:lnSpc>
                <a:spcPct val="110000"/>
              </a:lnSpc>
              <a:buFont typeface="+mj-lt"/>
              <a:buAutoNum type="arabicPeriod"/>
            </a:pPr>
            <a:r>
              <a:rPr lang="zh-TW" altLang="en-US" sz="2000" dirty="0">
                <a:latin typeface="微軟正黑體" panose="020B0604030504040204" pitchFamily="34" charset="-120"/>
                <a:ea typeface="微軟正黑體" panose="020B0604030504040204" pitchFamily="34" charset="-120"/>
              </a:rPr>
              <a:t>擬定決策權與關鍵技術與人員的替代機制。</a:t>
            </a:r>
            <a:endParaRPr lang="en-US" altLang="zh-TW" sz="2000" dirty="0">
              <a:latin typeface="微軟正黑體" panose="020B0604030504040204" pitchFamily="34" charset="-120"/>
              <a:ea typeface="微軟正黑體" panose="020B0604030504040204" pitchFamily="34" charset="-120"/>
            </a:endParaRPr>
          </a:p>
          <a:p>
            <a:pPr marL="457200" indent="-457200">
              <a:lnSpc>
                <a:spcPct val="110000"/>
              </a:lnSpc>
              <a:buFont typeface="+mj-lt"/>
              <a:buAutoNum type="arabicPeriod"/>
            </a:pPr>
            <a:r>
              <a:rPr lang="zh-TW" altLang="en-US" sz="2000" dirty="0">
                <a:latin typeface="微軟正黑體" panose="020B0604030504040204" pitchFamily="34" charset="-120"/>
                <a:ea typeface="微軟正黑體" panose="020B0604030504040204" pitchFamily="34" charset="-120"/>
              </a:rPr>
              <a:t>擬定異地</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遠距</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辦公、異地備援、替代供應鏈等方案。</a:t>
            </a:r>
          </a:p>
          <a:p>
            <a:pPr marL="457200" indent="-457200">
              <a:lnSpc>
                <a:spcPct val="110000"/>
              </a:lnSpc>
              <a:buFont typeface="+mj-lt"/>
              <a:buAutoNum type="arabicPeriod"/>
            </a:pPr>
            <a:r>
              <a:rPr lang="zh-TW" altLang="en-US" sz="2000" dirty="0">
                <a:latin typeface="微軟正黑體" panose="020B0604030504040204" pitchFamily="34" charset="-120"/>
                <a:ea typeface="微軟正黑體" panose="020B0604030504040204" pitchFamily="34" charset="-120"/>
              </a:rPr>
              <a:t>擬定符合重要客戶需求之方案</a:t>
            </a:r>
          </a:p>
          <a:p>
            <a:pPr marL="457200" indent="-457200">
              <a:lnSpc>
                <a:spcPct val="110000"/>
              </a:lnSpc>
              <a:buFont typeface="+mj-lt"/>
              <a:buAutoNum type="arabicPeriod"/>
            </a:pPr>
            <a:r>
              <a:rPr lang="zh-TW" altLang="en-US" sz="2000" dirty="0">
                <a:latin typeface="微軟正黑體" panose="020B0604030504040204" pitchFamily="34" charset="-120"/>
                <a:ea typeface="微軟正黑體" panose="020B0604030504040204" pitchFamily="34" charset="-120"/>
              </a:rPr>
              <a:t>積極確保料源及物流通路，以利貨物運送或因應急單。</a:t>
            </a:r>
          </a:p>
          <a:p>
            <a:pPr marL="457200" indent="-457200">
              <a:lnSpc>
                <a:spcPct val="110000"/>
              </a:lnSpc>
              <a:buFont typeface="+mj-lt"/>
              <a:buAutoNum type="arabicPeriod"/>
            </a:pPr>
            <a:r>
              <a:rPr lang="zh-TW" altLang="en-US" sz="2000" dirty="0">
                <a:latin typeface="微軟正黑體" panose="020B0604030504040204" pitchFamily="34" charset="-120"/>
                <a:ea typeface="微軟正黑體" panose="020B0604030504040204" pitchFamily="34" charset="-120"/>
              </a:rPr>
              <a:t>儲備能量訓練員工：辦理員工培訓或參加政府提供之相關培訓課程，提升員工專業知能，一併帶動產業提升。</a:t>
            </a:r>
          </a:p>
          <a:p>
            <a:pPr marL="457200" indent="-457200">
              <a:lnSpc>
                <a:spcPct val="110000"/>
              </a:lnSpc>
              <a:buFont typeface="+mj-lt"/>
              <a:buAutoNum type="arabicPeriod"/>
            </a:pPr>
            <a:r>
              <a:rPr lang="zh-TW" altLang="en-US" sz="2000" dirty="0">
                <a:latin typeface="微軟正黑體" panose="020B0604030504040204" pitchFamily="34" charset="-120"/>
                <a:ea typeface="微軟正黑體" panose="020B0604030504040204" pitchFamily="34" charset="-120"/>
              </a:rPr>
              <a:t>數位化：減少產線、調整產能，運用科技發展數位化經營。</a:t>
            </a:r>
          </a:p>
          <a:p>
            <a:pPr marL="457200" indent="-457200">
              <a:lnSpc>
                <a:spcPct val="110000"/>
              </a:lnSpc>
              <a:buFont typeface="+mj-lt"/>
              <a:buAutoNum type="arabicPeriod"/>
            </a:pPr>
            <a:endParaRPr lang="zh-TW" altLang="en-US" sz="2000" dirty="0">
              <a:latin typeface="微軟正黑體" panose="020B0604030504040204" pitchFamily="34" charset="-120"/>
              <a:ea typeface="微軟正黑體" panose="020B0604030504040204" pitchFamily="34" charset="-120"/>
            </a:endParaRPr>
          </a:p>
          <a:p>
            <a:pPr marL="457200" indent="-457200">
              <a:lnSpc>
                <a:spcPct val="110000"/>
              </a:lnSpc>
              <a:buFont typeface="+mj-lt"/>
              <a:buAutoNum type="arabicPeriod"/>
            </a:pPr>
            <a:endParaRPr lang="en-US" sz="2000" dirty="0">
              <a:latin typeface="微軟正黑體" panose="020B0604030504040204" pitchFamily="34" charset="-120"/>
              <a:ea typeface="微軟正黑體" panose="020B0604030504040204" pitchFamily="34" charset="-120"/>
            </a:endParaRPr>
          </a:p>
        </p:txBody>
      </p:sp>
      <p:sp>
        <p:nvSpPr>
          <p:cNvPr id="4" name="Title 1">
            <a:extLst>
              <a:ext uri="{FF2B5EF4-FFF2-40B4-BE49-F238E27FC236}">
                <a16:creationId xmlns:a16="http://schemas.microsoft.com/office/drawing/2014/main" xmlns="" id="{C5992D37-18AC-4D9F-81E8-8B8CF63F2652}"/>
              </a:ext>
            </a:extLst>
          </p:cNvPr>
          <p:cNvSpPr txBox="1">
            <a:spLocks/>
          </p:cNvSpPr>
          <p:nvPr/>
        </p:nvSpPr>
        <p:spPr>
          <a:xfrm>
            <a:off x="354563" y="0"/>
            <a:ext cx="7886700" cy="840266"/>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TW" sz="2400" b="1" dirty="0">
                <a:latin typeface="微軟正黑體" panose="020B0604030504040204" pitchFamily="34" charset="-120"/>
                <a:ea typeface="微軟正黑體" panose="020B0604030504040204" pitchFamily="34" charset="-120"/>
              </a:rPr>
              <a:t>CDC</a:t>
            </a:r>
            <a:r>
              <a:rPr lang="zh-TW" altLang="en-US" sz="2400" b="1" dirty="0">
                <a:latin typeface="微軟正黑體" panose="020B0604030504040204" pitchFamily="34" charset="-120"/>
                <a:ea typeface="微軟正黑體" panose="020B0604030504040204" pitchFamily="34" charset="-120"/>
              </a:rPr>
              <a:t>企業持續營運指引中建議的因應措施</a:t>
            </a:r>
            <a:r>
              <a:rPr lang="en-US" altLang="zh-TW" sz="2400" b="1" dirty="0">
                <a:latin typeface="微軟正黑體" panose="020B0604030504040204" pitchFamily="34" charset="-120"/>
                <a:ea typeface="微軟正黑體" panose="020B0604030504040204" pitchFamily="34" charset="-120"/>
              </a:rPr>
              <a:t>:</a:t>
            </a:r>
            <a:endParaRPr lang="en-US" sz="24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15344984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a:xfrm>
            <a:off x="1616848" y="1961952"/>
            <a:ext cx="5688632" cy="1069514"/>
          </a:xfrm>
          <a:prstGeom prst="rect">
            <a:avLst/>
          </a:prstGeom>
        </p:spPr>
        <p:txBody>
          <a:bodyPr anchor="ct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ea typeface="微軟正黑體" pitchFamily="34" charset="-120"/>
              </a:defRPr>
            </a:lvl2pPr>
            <a:lvl3pPr algn="l" rtl="0" eaLnBrk="0" fontAlgn="base" hangingPunct="0">
              <a:spcBef>
                <a:spcPct val="0"/>
              </a:spcBef>
              <a:spcAft>
                <a:spcPct val="0"/>
              </a:spcAft>
              <a:defRPr sz="4100" b="1">
                <a:solidFill>
                  <a:schemeClr val="tx2"/>
                </a:solidFill>
                <a:latin typeface="Lucida Sans Unicode" pitchFamily="34" charset="0"/>
                <a:ea typeface="微軟正黑體" pitchFamily="34" charset="-120"/>
              </a:defRPr>
            </a:lvl3pPr>
            <a:lvl4pPr algn="l" rtl="0" eaLnBrk="0" fontAlgn="base" hangingPunct="0">
              <a:spcBef>
                <a:spcPct val="0"/>
              </a:spcBef>
              <a:spcAft>
                <a:spcPct val="0"/>
              </a:spcAft>
              <a:defRPr sz="4100" b="1">
                <a:solidFill>
                  <a:schemeClr val="tx2"/>
                </a:solidFill>
                <a:latin typeface="Lucida Sans Unicode" pitchFamily="34" charset="0"/>
                <a:ea typeface="微軟正黑體" pitchFamily="34" charset="-120"/>
              </a:defRPr>
            </a:lvl4pPr>
            <a:lvl5pPr algn="l" rtl="0" eaLnBrk="0" fontAlgn="base" hangingPunct="0">
              <a:spcBef>
                <a:spcPct val="0"/>
              </a:spcBef>
              <a:spcAft>
                <a:spcPct val="0"/>
              </a:spcAft>
              <a:defRPr sz="4100" b="1">
                <a:solidFill>
                  <a:schemeClr val="tx2"/>
                </a:solidFill>
                <a:latin typeface="Lucida Sans Unicode" pitchFamily="34" charset="0"/>
                <a:ea typeface="微軟正黑體" pitchFamily="34" charset="-120"/>
              </a:defRPr>
            </a:lvl5pPr>
            <a:lvl6pPr marL="457200" algn="l" rtl="0" fontAlgn="base">
              <a:spcBef>
                <a:spcPct val="0"/>
              </a:spcBef>
              <a:spcAft>
                <a:spcPct val="0"/>
              </a:spcAft>
              <a:defRPr sz="4100" b="1">
                <a:solidFill>
                  <a:schemeClr val="tx2"/>
                </a:solidFill>
                <a:latin typeface="Lucida Sans Unicode" pitchFamily="34" charset="0"/>
                <a:ea typeface="微軟正黑體" pitchFamily="34" charset="-120"/>
              </a:defRPr>
            </a:lvl6pPr>
            <a:lvl7pPr marL="914400" algn="l" rtl="0" fontAlgn="base">
              <a:spcBef>
                <a:spcPct val="0"/>
              </a:spcBef>
              <a:spcAft>
                <a:spcPct val="0"/>
              </a:spcAft>
              <a:defRPr sz="4100" b="1">
                <a:solidFill>
                  <a:schemeClr val="tx2"/>
                </a:solidFill>
                <a:latin typeface="Lucida Sans Unicode" pitchFamily="34" charset="0"/>
                <a:ea typeface="微軟正黑體" pitchFamily="34" charset="-120"/>
              </a:defRPr>
            </a:lvl7pPr>
            <a:lvl8pPr marL="1371600" algn="l" rtl="0" fontAlgn="base">
              <a:spcBef>
                <a:spcPct val="0"/>
              </a:spcBef>
              <a:spcAft>
                <a:spcPct val="0"/>
              </a:spcAft>
              <a:defRPr sz="4100" b="1">
                <a:solidFill>
                  <a:schemeClr val="tx2"/>
                </a:solidFill>
                <a:latin typeface="Lucida Sans Unicode" pitchFamily="34" charset="0"/>
                <a:ea typeface="微軟正黑體" pitchFamily="34" charset="-120"/>
              </a:defRPr>
            </a:lvl8pPr>
            <a:lvl9pPr marL="1828800" algn="l" rtl="0" fontAlgn="base">
              <a:spcBef>
                <a:spcPct val="0"/>
              </a:spcBef>
              <a:spcAft>
                <a:spcPct val="0"/>
              </a:spcAft>
              <a:defRPr sz="4100" b="1">
                <a:solidFill>
                  <a:schemeClr val="tx2"/>
                </a:solidFill>
                <a:latin typeface="Lucida Sans Unicode" pitchFamily="34" charset="0"/>
                <a:ea typeface="微軟正黑體" pitchFamily="34" charset="-120"/>
              </a:defRPr>
            </a:lvl9pPr>
            <a:extLst/>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TW" altLang="en-US" sz="36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rPr>
              <a:t>簡報結束</a:t>
            </a:r>
            <a:endParaRPr kumimoji="0" lang="en-US" altLang="zh-TW" sz="36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endParaRPr>
          </a:p>
        </p:txBody>
      </p:sp>
      <p:sp>
        <p:nvSpPr>
          <p:cNvPr id="5" name="內容版面配置區 2"/>
          <p:cNvSpPr txBox="1">
            <a:spLocks/>
          </p:cNvSpPr>
          <p:nvPr/>
        </p:nvSpPr>
        <p:spPr>
          <a:xfrm>
            <a:off x="346364" y="2844521"/>
            <a:ext cx="8229600" cy="1368152"/>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rgbClr val="C00000"/>
                </a:solidFill>
                <a:latin typeface="微軟正黑體" panose="020B0604030504040204" pitchFamily="34" charset="-120"/>
                <a:ea typeface="微軟正黑體" panose="020B0604030504040204" pitchFamily="34" charset="-12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altLang="zh-TW" sz="2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Thank you </a:t>
            </a: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altLang="zh-TW" sz="16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for your attention</a:t>
            </a:r>
            <a:endParaRPr kumimoji="0" lang="zh-TW" altLang="en-US" sz="16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endParaRPr>
          </a:p>
        </p:txBody>
      </p:sp>
      <p:sp>
        <p:nvSpPr>
          <p:cNvPr id="6" name="標題 1">
            <a:extLst>
              <a:ext uri="{FF2B5EF4-FFF2-40B4-BE49-F238E27FC236}">
                <a16:creationId xmlns:a16="http://schemas.microsoft.com/office/drawing/2014/main" xmlns="" id="{D79000B6-CDE9-4085-BA89-401A4956DCB2}"/>
              </a:ext>
            </a:extLst>
          </p:cNvPr>
          <p:cNvSpPr txBox="1">
            <a:spLocks/>
          </p:cNvSpPr>
          <p:nvPr/>
        </p:nvSpPr>
        <p:spPr>
          <a:xfrm>
            <a:off x="800100" y="4361291"/>
            <a:ext cx="7886700" cy="132556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marL="0" marR="0" lvl="0" indent="0" algn="l" defTabSz="685800" rtl="0" eaLnBrk="1" fontAlgn="auto" latinLnBrk="0" hangingPunct="1">
              <a:lnSpc>
                <a:spcPct val="90000"/>
              </a:lnSpc>
              <a:spcBef>
                <a:spcPct val="0"/>
              </a:spcBef>
              <a:spcAft>
                <a:spcPts val="0"/>
              </a:spcAft>
              <a:buClrTx/>
              <a:buSzTx/>
              <a:buFontTx/>
              <a:buNone/>
              <a:tabLst/>
              <a:defRPr/>
            </a:pPr>
            <a:endParaRPr kumimoji="0" lang="en-US" sz="3300" b="0" i="0" u="none" strike="noStrike" kern="1200" cap="none" spc="0" normalizeH="0" baseline="0" noProof="0">
              <a:ln>
                <a:noFill/>
              </a:ln>
              <a:solidFill>
                <a:prstClr val="black"/>
              </a:solidFill>
              <a:effectLst/>
              <a:uLnTx/>
              <a:uFillTx/>
              <a:latin typeface="Calibri Light"/>
              <a:ea typeface="+mj-ea"/>
              <a:cs typeface="+mj-cs"/>
            </a:endParaRPr>
          </a:p>
        </p:txBody>
      </p:sp>
      <p:sp>
        <p:nvSpPr>
          <p:cNvPr id="7" name="矩形 5">
            <a:extLst>
              <a:ext uri="{FF2B5EF4-FFF2-40B4-BE49-F238E27FC236}">
                <a16:creationId xmlns:a16="http://schemas.microsoft.com/office/drawing/2014/main" xmlns="" id="{C859CDB2-DC97-4DAD-BB90-7F0CF29061C9}"/>
              </a:ext>
            </a:extLst>
          </p:cNvPr>
          <p:cNvSpPr/>
          <p:nvPr/>
        </p:nvSpPr>
        <p:spPr>
          <a:xfrm>
            <a:off x="0" y="3914035"/>
            <a:ext cx="9144000" cy="1305870"/>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TW" sz="2800" b="1" i="0" u="none" strike="noStrike" kern="1200" cap="none" spc="0" normalizeH="0" baseline="0" noProof="0" dirty="0">
                <a:ln>
                  <a:noFill/>
                </a:ln>
                <a:solidFill>
                  <a:schemeClr val="accent6">
                    <a:lumMod val="50000"/>
                  </a:schemeClr>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a:t>
            </a:r>
            <a:r>
              <a:rPr kumimoji="0" lang="zh-TW" altLang="zh-TW" sz="2800" b="1" i="0" u="none" strike="noStrike" kern="1200" cap="none" spc="0" normalizeH="0" baseline="0" noProof="0" dirty="0">
                <a:ln>
                  <a:noFill/>
                </a:ln>
                <a:solidFill>
                  <a:schemeClr val="accent6">
                    <a:lumMod val="50000"/>
                  </a:schemeClr>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做最壞的打算、做最好的準備、</a:t>
            </a:r>
            <a:endParaRPr kumimoji="0" lang="en-US" altLang="zh-TW" sz="2800" b="1" i="0" u="none" strike="noStrike" kern="1200" cap="none" spc="0" normalizeH="0" baseline="0" noProof="0" dirty="0">
              <a:ln>
                <a:noFill/>
              </a:ln>
              <a:solidFill>
                <a:schemeClr val="accent6">
                  <a:lumMod val="50000"/>
                </a:schemeClr>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TW" altLang="zh-TW" sz="2800" b="1" i="0" u="none" strike="noStrike" kern="1200" cap="none" spc="0" normalizeH="0" baseline="0" noProof="0" dirty="0">
                <a:ln>
                  <a:noFill/>
                </a:ln>
                <a:solidFill>
                  <a:schemeClr val="accent6">
                    <a:lumMod val="50000"/>
                  </a:schemeClr>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期</a:t>
            </a:r>
            <a:r>
              <a:rPr kumimoji="0" lang="zh-TW" altLang="en-US" sz="2800" b="1" i="0" u="none" strike="noStrike" kern="1200" cap="none" spc="0" normalizeH="0" baseline="0" noProof="0" dirty="0">
                <a:ln>
                  <a:noFill/>
                </a:ln>
                <a:solidFill>
                  <a:schemeClr val="accent6">
                    <a:lumMod val="50000"/>
                  </a:schemeClr>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盼將</a:t>
            </a:r>
            <a:r>
              <a:rPr kumimoji="0" lang="zh-TW" altLang="zh-TW" sz="2800" b="1" i="0" u="none" strike="noStrike" kern="1200" cap="none" spc="0" normalizeH="0" baseline="0" noProof="0" dirty="0">
                <a:ln>
                  <a:noFill/>
                </a:ln>
                <a:solidFill>
                  <a:schemeClr val="accent6">
                    <a:lumMod val="50000"/>
                  </a:schemeClr>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災害衝擊</a:t>
            </a:r>
            <a:r>
              <a:rPr kumimoji="0" lang="zh-TW" altLang="en-US" sz="2800" b="1" i="0" u="none" strike="noStrike" kern="1200" cap="none" spc="0" normalizeH="0" baseline="0" noProof="0" dirty="0">
                <a:ln>
                  <a:noFill/>
                </a:ln>
                <a:solidFill>
                  <a:schemeClr val="accent6">
                    <a:lumMod val="50000"/>
                  </a:schemeClr>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降到最低</a:t>
            </a:r>
            <a:r>
              <a:rPr kumimoji="0" lang="en-US" altLang="zh-TW" sz="2800" b="1" i="0" u="none" strike="noStrike" kern="1200" cap="none" spc="0" normalizeH="0" baseline="0" noProof="0" dirty="0">
                <a:ln>
                  <a:noFill/>
                </a:ln>
                <a:solidFill>
                  <a:schemeClr val="accent6">
                    <a:lumMod val="50000"/>
                  </a:schemeClr>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a:t>
            </a:r>
            <a:endParaRPr kumimoji="0" lang="zh-TW" altLang="en-US" sz="2800" b="1" i="0" u="none" strike="noStrike" kern="1200" cap="none" spc="0" normalizeH="0" baseline="0" noProof="0" dirty="0">
              <a:ln>
                <a:noFill/>
              </a:ln>
              <a:solidFill>
                <a:schemeClr val="accent6">
                  <a:lumMod val="50000"/>
                </a:schemeClr>
              </a:solidFill>
              <a:effectLst/>
              <a:uLnTx/>
              <a:uFillTx/>
              <a:latin typeface="微軟正黑體" panose="020B0604030504040204" pitchFamily="34" charset="-120"/>
              <a:ea typeface="微軟正黑體" panose="020B0604030504040204" pitchFamily="34" charset="-120"/>
            </a:endParaRPr>
          </a:p>
        </p:txBody>
      </p:sp>
      <p:sp>
        <p:nvSpPr>
          <p:cNvPr id="2" name="Title 1">
            <a:extLst>
              <a:ext uri="{FF2B5EF4-FFF2-40B4-BE49-F238E27FC236}">
                <a16:creationId xmlns:a16="http://schemas.microsoft.com/office/drawing/2014/main" xmlns="" id="{CAF89B57-E11F-488D-9989-D5590F90EB7F}"/>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2103526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1_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2_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4.xml><?xml version="1.0" encoding="utf-8"?>
<a:theme xmlns:a="http://schemas.openxmlformats.org/drawingml/2006/main" name="3_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5.xml><?xml version="1.0" encoding="utf-8"?>
<a:theme xmlns:a="http://schemas.openxmlformats.org/drawingml/2006/main" name="Office Theme">
  <a:themeElements>
    <a:clrScheme name="Office 佈景主題">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佈景主題">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TM02900720[[fn=要素]]</Template>
  <TotalTime>1658</TotalTime>
  <Words>2801</Words>
  <Application>Microsoft Office PowerPoint</Application>
  <PresentationFormat>如螢幕大小 (4:3)</PresentationFormat>
  <Paragraphs>362</Paragraphs>
  <Slides>28</Slides>
  <Notes>6</Notes>
  <HiddenSlides>0</HiddenSlides>
  <MMClips>0</MMClips>
  <ScaleCrop>false</ScaleCrop>
  <HeadingPairs>
    <vt:vector size="4" baseType="variant">
      <vt:variant>
        <vt:lpstr>佈景主題</vt:lpstr>
      </vt:variant>
      <vt:variant>
        <vt:i4>6</vt:i4>
      </vt:variant>
      <vt:variant>
        <vt:lpstr>投影片標題</vt:lpstr>
      </vt:variant>
      <vt:variant>
        <vt:i4>28</vt:i4>
      </vt:variant>
    </vt:vector>
  </HeadingPairs>
  <TitlesOfParts>
    <vt:vector size="34" baseType="lpstr">
      <vt:lpstr>HDOfficeLightV0</vt:lpstr>
      <vt:lpstr>1_HDOfficeLightV0</vt:lpstr>
      <vt:lpstr>2_HDOfficeLightV0</vt:lpstr>
      <vt:lpstr>3_HDOfficeLightV0</vt:lpstr>
      <vt:lpstr>Office Theme</vt:lpstr>
      <vt:lpstr>1_Office Theme</vt:lpstr>
      <vt:lpstr>因應嚴重特殊傳染性肺炎(COVID-19)企業持續營運指引建議</vt:lpstr>
      <vt:lpstr>簡報大綱</vt:lpstr>
      <vt:lpstr>災害風險管理</vt:lpstr>
      <vt:lpstr>一、持續營運管理重點</vt:lpstr>
      <vt:lpstr>持續營運管理:</vt:lpstr>
      <vt:lpstr>PowerPoint 簡報</vt:lpstr>
      <vt:lpstr>進行持續營運管理必須思考:</vt:lpstr>
      <vt:lpstr>二、持續營運管理步驟與策略</vt:lpstr>
      <vt:lpstr>PowerPoint 簡報</vt:lpstr>
      <vt:lpstr>PowerPoint 簡報</vt:lpstr>
      <vt:lpstr>二、持續營運管理步驟與策略</vt:lpstr>
      <vt:lpstr>PowerPoint 簡報</vt:lpstr>
      <vt:lpstr>PowerPoint 簡報</vt:lpstr>
      <vt:lpstr>二、持續營運管理步驟與策略</vt:lpstr>
      <vt:lpstr>PowerPoint 簡報</vt:lpstr>
      <vt:lpstr>二、持續營運管理步驟與策略</vt:lpstr>
      <vt:lpstr>持續營運vs.緊急應變</vt:lpstr>
      <vt:lpstr>PowerPoint 簡報</vt:lpstr>
      <vt:lpstr>緊急應變指揮系統+企業持續營運</vt:lpstr>
      <vt:lpstr>二、持續營運管理步驟與策略</vt:lpstr>
      <vt:lpstr>企業持續營運計畫的10個步驟</vt:lpstr>
      <vt:lpstr>PowerPoint 簡報</vt:lpstr>
      <vt:lpstr>PowerPoint 簡報</vt:lpstr>
      <vt:lpstr>持續營運管理涵蓋範圍</vt:lpstr>
      <vt:lpstr>PowerPoint 簡報</vt:lpstr>
      <vt:lpstr>PowerPoint 簡報</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關鍵基礎設施安全防護與持續營運</dc:title>
  <dc:creator>Johnson Lee</dc:creator>
  <cp:lastModifiedBy>wjchang</cp:lastModifiedBy>
  <cp:revision>204</cp:revision>
  <dcterms:created xsi:type="dcterms:W3CDTF">2017-08-28T18:04:01Z</dcterms:created>
  <dcterms:modified xsi:type="dcterms:W3CDTF">2020-03-19T10:28:26Z</dcterms:modified>
</cp:coreProperties>
</file>