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>
        <p:scale>
          <a:sx n="77" d="100"/>
          <a:sy n="77" d="100"/>
        </p:scale>
        <p:origin x="-2604" y="-8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5" t="3629" r="1799" b="1013"/>
          <a:stretch/>
        </p:blipFill>
        <p:spPr bwMode="auto">
          <a:xfrm>
            <a:off x="1422399" y="-279399"/>
            <a:ext cx="6337301" cy="867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2209800" y="1062556"/>
            <a:ext cx="53091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9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冷藏櫃</a:t>
            </a:r>
          </a:p>
        </p:txBody>
      </p:sp>
      <p:sp>
        <p:nvSpPr>
          <p:cNvPr id="7" name="文字方塊 6"/>
          <p:cNvSpPr txBox="1"/>
          <p:nvPr/>
        </p:nvSpPr>
        <p:spPr>
          <a:xfrm>
            <a:off x="5379936" y="850691"/>
            <a:ext cx="53091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9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溶劑房</a:t>
            </a:r>
            <a:endParaRPr lang="zh-TW" altLang="en-US" sz="9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3977943" y="2540727"/>
            <a:ext cx="76174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9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氣化監控室</a:t>
            </a:r>
            <a:endParaRPr lang="zh-TW" altLang="en-US" sz="9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5910851" y="1844067"/>
            <a:ext cx="41549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9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酸房</a:t>
            </a:r>
            <a:endParaRPr lang="zh-TW" altLang="en-US" sz="9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6322767" y="3200400"/>
            <a:ext cx="41549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9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鹼</a:t>
            </a:r>
            <a:r>
              <a:rPr lang="zh-TW" altLang="en-US" sz="9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房</a:t>
            </a:r>
            <a:endParaRPr lang="zh-TW" altLang="en-US" sz="9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" name="文字方塊 14"/>
          <p:cNvSpPr txBox="1"/>
          <p:nvPr/>
        </p:nvSpPr>
        <p:spPr>
          <a:xfrm>
            <a:off x="5212074" y="3797044"/>
            <a:ext cx="76174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9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惰性氣體房</a:t>
            </a:r>
            <a:endParaRPr lang="zh-TW" altLang="en-US" sz="9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0" name="文字方塊 19"/>
          <p:cNvSpPr txBox="1"/>
          <p:nvPr/>
        </p:nvSpPr>
        <p:spPr>
          <a:xfrm>
            <a:off x="5170657" y="4551158"/>
            <a:ext cx="87716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9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腐蝕</a:t>
            </a:r>
            <a:r>
              <a:rPr lang="zh-TW" altLang="en-US" sz="9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性氣體房</a:t>
            </a:r>
            <a:endParaRPr lang="zh-TW" altLang="en-US" sz="9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4" name="文字方塊 23"/>
          <p:cNvSpPr txBox="1"/>
          <p:nvPr/>
        </p:nvSpPr>
        <p:spPr>
          <a:xfrm>
            <a:off x="6223732" y="4593336"/>
            <a:ext cx="76174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9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毒性氣體房</a:t>
            </a:r>
            <a:endParaRPr lang="zh-TW" altLang="en-US" sz="9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6" name="文字方塊 25"/>
          <p:cNvSpPr txBox="1"/>
          <p:nvPr/>
        </p:nvSpPr>
        <p:spPr>
          <a:xfrm>
            <a:off x="5774100" y="5447184"/>
            <a:ext cx="76174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9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氣體</a:t>
            </a:r>
            <a:r>
              <a:rPr lang="zh-TW" altLang="en-US" sz="9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純化室</a:t>
            </a:r>
          </a:p>
        </p:txBody>
      </p:sp>
      <p:sp>
        <p:nvSpPr>
          <p:cNvPr id="28" name="文字方塊 27"/>
          <p:cNvSpPr txBox="1"/>
          <p:nvPr/>
        </p:nvSpPr>
        <p:spPr>
          <a:xfrm>
            <a:off x="5774099" y="6248400"/>
            <a:ext cx="76174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9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氣體</a:t>
            </a:r>
            <a:r>
              <a:rPr lang="zh-TW" altLang="en-US" sz="9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純化室</a:t>
            </a:r>
          </a:p>
        </p:txBody>
      </p:sp>
      <p:sp>
        <p:nvSpPr>
          <p:cNvPr id="30" name="文字方塊 29"/>
          <p:cNvSpPr txBox="1"/>
          <p:nvPr/>
        </p:nvSpPr>
        <p:spPr>
          <a:xfrm>
            <a:off x="2971800" y="6208831"/>
            <a:ext cx="87716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9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禁水性物質室</a:t>
            </a:r>
            <a:endParaRPr lang="zh-TW" altLang="en-US" sz="9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4824571" y="3673680"/>
            <a:ext cx="223200" cy="90000"/>
          </a:xfrm>
          <a:prstGeom prst="rect">
            <a:avLst/>
          </a:prstGeom>
          <a:solidFill>
            <a:schemeClr val="bg1"/>
          </a:solidFill>
          <a:ln w="12700"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n w="12700">
                <a:solidFill>
                  <a:schemeClr val="tx1"/>
                </a:solidFill>
              </a:ln>
            </a:endParaRPr>
          </a:p>
        </p:txBody>
      </p:sp>
      <p:sp>
        <p:nvSpPr>
          <p:cNvPr id="42" name="文字方塊 41"/>
          <p:cNvSpPr txBox="1"/>
          <p:nvPr/>
        </p:nvSpPr>
        <p:spPr>
          <a:xfrm>
            <a:off x="4735905" y="3619889"/>
            <a:ext cx="513654" cy="215444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TW" sz="800" b="1" dirty="0" smtClean="0">
                <a:solidFill>
                  <a:srgbClr val="0000CC"/>
                </a:solidFill>
              </a:rPr>
              <a:t>PPEC</a:t>
            </a:r>
            <a:endParaRPr lang="zh-TW" altLang="en-US" sz="800" b="1" dirty="0">
              <a:solidFill>
                <a:srgbClr val="0000CC"/>
              </a:solidFill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4760527" y="810181"/>
            <a:ext cx="223200" cy="90000"/>
          </a:xfrm>
          <a:prstGeom prst="rect">
            <a:avLst/>
          </a:prstGeom>
          <a:solidFill>
            <a:schemeClr val="bg1"/>
          </a:solidFill>
          <a:ln w="12700"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n w="12700">
                <a:solidFill>
                  <a:schemeClr val="tx1"/>
                </a:solidFill>
              </a:ln>
            </a:endParaRPr>
          </a:p>
        </p:txBody>
      </p:sp>
      <p:sp>
        <p:nvSpPr>
          <p:cNvPr id="44" name="文字方塊 43"/>
          <p:cNvSpPr txBox="1"/>
          <p:nvPr/>
        </p:nvSpPr>
        <p:spPr>
          <a:xfrm>
            <a:off x="4677471" y="752475"/>
            <a:ext cx="513654" cy="215444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TW" sz="800" b="1" dirty="0" smtClean="0">
                <a:solidFill>
                  <a:srgbClr val="0000CC"/>
                </a:solidFill>
              </a:rPr>
              <a:t>PPEC</a:t>
            </a:r>
            <a:endParaRPr lang="zh-TW" altLang="en-US" sz="800" b="1" dirty="0">
              <a:solidFill>
                <a:srgbClr val="0000CC"/>
              </a:solidFill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4760879" y="913922"/>
            <a:ext cx="223200" cy="90000"/>
          </a:xfrm>
          <a:prstGeom prst="rect">
            <a:avLst/>
          </a:prstGeom>
          <a:solidFill>
            <a:schemeClr val="bg1"/>
          </a:solidFill>
          <a:ln w="12700"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n w="12700">
                <a:solidFill>
                  <a:schemeClr val="tx1"/>
                </a:solidFill>
              </a:ln>
            </a:endParaRPr>
          </a:p>
        </p:txBody>
      </p:sp>
      <p:sp>
        <p:nvSpPr>
          <p:cNvPr id="46" name="文字方塊 45"/>
          <p:cNvSpPr txBox="1"/>
          <p:nvPr/>
        </p:nvSpPr>
        <p:spPr>
          <a:xfrm>
            <a:off x="4670074" y="853905"/>
            <a:ext cx="513654" cy="215444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TW" sz="800" b="1" dirty="0" smtClean="0">
                <a:solidFill>
                  <a:srgbClr val="0000CC"/>
                </a:solidFill>
              </a:rPr>
              <a:t>SCBA</a:t>
            </a:r>
            <a:endParaRPr lang="zh-TW" altLang="en-US" sz="800" b="1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2264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35</Words>
  <Application>Microsoft Office PowerPoint</Application>
  <PresentationFormat>如螢幕大小 (4:3)</PresentationFormat>
  <Paragraphs>14</Paragraphs>
  <Slides>1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2" baseType="lpstr">
      <vt:lpstr>Office Theme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蔡泓璟</dc:creator>
  <cp:lastModifiedBy>a02654</cp:lastModifiedBy>
  <cp:revision>10</cp:revision>
  <dcterms:created xsi:type="dcterms:W3CDTF">2006-08-16T00:00:00Z</dcterms:created>
  <dcterms:modified xsi:type="dcterms:W3CDTF">2016-11-28T06:17:05Z</dcterms:modified>
</cp:coreProperties>
</file>