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452" r:id="rId2"/>
    <p:sldId id="462" r:id="rId3"/>
    <p:sldId id="453" r:id="rId4"/>
    <p:sldId id="461" r:id="rId5"/>
    <p:sldId id="467" r:id="rId6"/>
    <p:sldId id="468" r:id="rId7"/>
  </p:sldIdLst>
  <p:sldSz cx="6858000" cy="9144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中等深淺樣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>
        <p:scale>
          <a:sx n="89" d="100"/>
          <a:sy n="89" d="100"/>
        </p:scale>
        <p:origin x="-1278" y="61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C7E6F6E-F6C1-4263-A919-7C600CB8B133}" type="datetimeFigureOut">
              <a:rPr lang="zh-TW" altLang="en-US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CD5E5D3-BA0E-4E64-A1BB-FD30C26432F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541461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mtClean="0"/>
              <a:t> 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25137-9EAD-49FB-9B1C-6E9508A71F8C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mtClean="0"/>
              <a:t> 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25137-9EAD-49FB-9B1C-6E9508A71F8C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mtClean="0"/>
              <a:t> 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25137-9EAD-49FB-9B1C-6E9508A71F8C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mtClean="0"/>
              <a:t> 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25137-9EAD-49FB-9B1C-6E9508A71F8C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C9384-4C11-4862-8628-F93E950812CE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47AEA-DA53-4E7C-9F17-E8E3B3750DF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3DE82-2131-4F27-A127-B969EE8E4A1E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EC099-3B8B-4BD8-8F4F-E2EA3DC8C14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62911-2770-4D03-9C64-CFE86B67BB55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988A4-1C55-4229-A138-C548941D611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E921B-C98E-4B69-931C-1EAF9EE8946D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C55E8-A033-4DB6-8734-556FB114C2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A3C40-C767-4E3C-9771-372AA55C1F86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D8E88-1A48-4106-A6FB-9841329605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57CFD-4E3E-42B9-B20D-70F684D1DA78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EE6-61A4-4C09-AC63-3F173F990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91AA1-EEF7-400C-84FF-8B826799EB91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3D5F5-EC25-451F-8A42-5B9049BC25C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5B096-C022-41A4-968D-30E5A9AC6B3A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88EB3-D574-4BF0-9E5B-517789D37D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1A19C-DBD8-4585-AD5C-FFA0C6987D1F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AED7B-D552-4A64-8DAE-045447B38D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E0AFE-85A5-40F6-AB3D-A9255FC4292D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8E575-AB0E-4254-B72A-59EB55AA450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DF1D4-1A69-4355-B994-0FE3A03782FC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F02C4-D33A-49A5-925B-9812AD99A43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CFB04E6-44A7-44F7-8796-40434E54DF19}" type="datetime1">
              <a:rPr lang="zh-TW" altLang="en-US" smtClean="0"/>
              <a:pPr>
                <a:defRPr/>
              </a:pPr>
              <a:t>2013/4/12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A7AD571-964D-46FA-AC55-FF9EE18B451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.tw/url?sa=i&amp;rct=j&amp;q=&amp;esrc=s&amp;frm=1&amp;source=images&amp;cd=&amp;cad=rja&amp;docid=s1efO_fIRL-eGM&amp;tbnid=x97K-XfvcIQLTM:&amp;ved=0CAUQjRw&amp;url=http://tw.twent.chinayes.com/Content/20120908/kfmoa0awgmcq4_4.shtml&amp;ei=TrIxUc_OHsagmQXw34DQCg&amp;psig=AFQjCNF0sffbd1XlYVAi5dGgY3maqzYUNA&amp;ust=136229776429827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w/url?sa=i&amp;rct=j&amp;q=&amp;esrc=s&amp;frm=1&amp;source=images&amp;cd=&amp;cad=rja&amp;docid=Yryg5sxrmV6WbM&amp;tbnid=hjR12XJwoZohBM:&amp;ved=0CAUQjRw&amp;url=http://www.bliayad.org.tw/events-detail.php?id=68&amp;ei=ksk8UdSICpCElQWtwIDIBQ&amp;psig=AFQjCNF4QSmkugHM3fKdsvxs8_ukZtvcJA&amp;ust=136302462393864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0" y="467544"/>
            <a:ext cx="6858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藝人簡介</a:t>
            </a:r>
          </a:p>
        </p:txBody>
      </p:sp>
      <p:cxnSp>
        <p:nvCxnSpPr>
          <p:cNvPr id="9" name="直線接點 8"/>
          <p:cNvCxnSpPr/>
          <p:nvPr/>
        </p:nvCxnSpPr>
        <p:spPr>
          <a:xfrm>
            <a:off x="333375" y="1258888"/>
            <a:ext cx="61198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447AEA-DA53-4E7C-9F17-E8E3B3750DFC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548680" y="1902644"/>
            <a:ext cx="561662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張玉霞</a:t>
            </a: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1200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　　</a:t>
            </a:r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　　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1976</a:t>
            </a: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年次，臺北市立啓明學校高中部畢，主要為街頭藝術表演工作者，兼任啄木鳥室內樂團琴手及主唱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12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2012</a:t>
            </a:r>
            <a:r>
              <a:rPr lang="zh-TW" altLang="en-US" sz="1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zh-TW" altLang="en-US" sz="1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參加</a:t>
            </a:r>
            <a:r>
              <a:rPr lang="zh-TW" altLang="en-US" sz="1200" dirty="0" smtClean="0">
                <a:solidFill>
                  <a:srgbClr val="FF0000"/>
                </a:solidFill>
                <a:latin typeface="標楷體"/>
                <a:ea typeface="標楷體"/>
              </a:rPr>
              <a:t>「</a:t>
            </a:r>
            <a:r>
              <a:rPr lang="zh-TW" altLang="en-US" sz="1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中國</a:t>
            </a:r>
            <a:r>
              <a:rPr lang="zh-TW" altLang="en-US" sz="1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好</a:t>
            </a:r>
            <a:r>
              <a:rPr lang="zh-TW" altLang="en-US" sz="1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聲音</a:t>
            </a:r>
            <a:r>
              <a:rPr lang="zh-TW" altLang="en-US" sz="1200" dirty="0" smtClean="0">
                <a:solidFill>
                  <a:srgbClr val="FF0000"/>
                </a:solidFill>
                <a:latin typeface="標楷體"/>
                <a:ea typeface="標楷體"/>
              </a:rPr>
              <a:t>」</a:t>
            </a:r>
            <a:r>
              <a:rPr lang="zh-TW" altLang="en-US" sz="1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歌唱</a:t>
            </a:r>
            <a:r>
              <a:rPr lang="zh-TW" altLang="en-US" sz="1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選秀節目一鳴驚人，並</a:t>
            </a:r>
            <a:r>
              <a:rPr lang="zh-TW" altLang="en-US" sz="1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獲得</a:t>
            </a:r>
            <a:r>
              <a:rPr lang="zh-TW" altLang="en-US" sz="1200" dirty="0" smtClean="0">
                <a:solidFill>
                  <a:srgbClr val="FF0000"/>
                </a:solidFill>
                <a:latin typeface="標楷體"/>
                <a:ea typeface="標楷體"/>
              </a:rPr>
              <a:t>「</a:t>
            </a:r>
            <a:r>
              <a:rPr lang="zh-TW" altLang="en-US" sz="1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心靈的歌者</a:t>
            </a:r>
            <a:r>
              <a:rPr lang="zh-TW" altLang="en-US" sz="1200" dirty="0" smtClean="0">
                <a:solidFill>
                  <a:srgbClr val="FF0000"/>
                </a:solidFill>
                <a:latin typeface="標楷體"/>
                <a:ea typeface="標楷體"/>
              </a:rPr>
              <a:t>」</a:t>
            </a:r>
            <a:r>
              <a:rPr lang="zh-TW" altLang="en-US" sz="1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獎，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演出</a:t>
            </a: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資歷十五年。</a:t>
            </a:r>
            <a:br>
              <a:rPr lang="zh-TW" altLang="en-US" sz="1200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1200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　　個人</a:t>
            </a:r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在求學過程中雖未受過正統之音樂教育，然歷經長年自學及幾位熱心老師指導，學習鋼琴、電子琴、口風琴、薩克斯風演奏或伴奏，終能以音樂爲業，並曾參加中廣流行之星殘障組歌唱大賽獲得亞軍、臺北銀行梅花獎冠軍及其它各種歌唱獎項。希望音樂之路能更精益求精，營造更令人賞心悅耳的樂音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。</a:t>
            </a:r>
            <a:br>
              <a:rPr lang="zh-TW" altLang="en-US" sz="1200" dirty="0" smtClean="0">
                <a:latin typeface="標楷體" pitchFamily="65" charset="-120"/>
                <a:ea typeface="標楷體" pitchFamily="65" charset="-120"/>
              </a:rPr>
            </a:br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>
                <a:latin typeface="標楷體" pitchFamily="65" charset="-120"/>
                <a:ea typeface="標楷體" pitchFamily="65" charset="-120"/>
              </a:rPr>
              <a:t>　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　入團之初受僑委會之邀前往東南亞各國作宣慰僑胞之巡演，也在各大廳院、總統官邸等大型演出中屢獲肯定，並曾與臺北市立國樂團合作演唱鄧麗君之成名曲，博得小鄧麗君之美譽；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2009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年舉辦張玉霞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『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千言萬語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』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個人音樂會，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年更獲民視、中視、壹電視、央視、浙江衛視、雲南衛視、廈門廣電集團、湖南經視、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TVBS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等電視節目之邀錄影演唱，中秋節受北京演出公司邀約，於北京人民大會堂，與中國廣播電影交響樂團及知名音樂藝術家同台演出，佳評如潮。</a:t>
            </a:r>
            <a:br>
              <a:rPr lang="zh-TW" altLang="en-US" sz="1200" dirty="0" smtClean="0">
                <a:latin typeface="標楷體" pitchFamily="65" charset="-120"/>
                <a:ea typeface="標楷體" pitchFamily="65" charset="-120"/>
              </a:rPr>
            </a:br>
            <a:endParaRPr lang="en-US" altLang="zh-TW" sz="1200" dirty="0" smtClean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張玉玲</a:t>
            </a:r>
            <a:endParaRPr lang="en-US" altLang="zh-TW" sz="1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12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　　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1974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年次，松山商職廣告設計科畢，從小與妹玉霞皆喜愛唱歌，求學時期也參加吉他社擔任幹部，參加學校比賽曾獲民歌比賽亞軍，卡拉ＯＫ比賽優勝等，畢業後雖於職場中，但未曾忘情于歌唱，於八年前成立個人工作室，平日做平面設計之工作，假日則與玉霞從事街頭演唱，算是實現年少時的夢想，經過與玉霞多年的磨練，歌藝也受到大多的肯定，尤其與玉霞的合唱更是受到熱烈回響，也與玉霞受民視、壹電視、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TVBS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節目之邀錄影演唱，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2009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年玉霞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『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千言萬語</a:t>
            </a:r>
            <a:r>
              <a:rPr lang="en-US" altLang="zh-TW" sz="1200" dirty="0" smtClean="0">
                <a:latin typeface="標楷體" pitchFamily="65" charset="-120"/>
                <a:ea typeface="標楷體" pitchFamily="65" charset="-120"/>
              </a:rPr>
              <a:t>』</a:t>
            </a:r>
            <a:r>
              <a:rPr lang="zh-TW" altLang="en-US" sz="1200" dirty="0" smtClean="0">
                <a:latin typeface="標楷體" pitchFamily="65" charset="-120"/>
                <a:ea typeface="標楷體" pitchFamily="65" charset="-120"/>
              </a:rPr>
              <a:t>個人音樂中與玉霞一起演唱，頗受好評，並不時有受邀至各大小場合演唱之豐富經驗。</a:t>
            </a:r>
            <a:br>
              <a:rPr lang="zh-TW" altLang="en-US" sz="1200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sz="1200" dirty="0"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836613" y="1476375"/>
            <a:ext cx="5184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625475" indent="-444500"/>
            <a:r>
              <a:rPr lang="zh-TW" altLang="zh-TW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臺灣好聲音～欣韻二重唱（張玉霞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+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張玉玲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)</a:t>
            </a:r>
            <a:r>
              <a:rPr kumimoji="0"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：</a:t>
            </a:r>
            <a:endParaRPr lang="zh-TW" altLang="en-US" dirty="0">
              <a:ea typeface="標楷體" pitchFamily="65" charset="-120"/>
              <a:cs typeface="新細明體" pitchFamily="18" charset="-120"/>
            </a:endParaRPr>
          </a:p>
        </p:txBody>
      </p:sp>
      <p:pic>
        <p:nvPicPr>
          <p:cNvPr id="14" name="Picture 2" descr="http://imgcache.chinayes.com/cnews/20120908/20120908124040876408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687" y="7092280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sphotos-g.ak.fbcdn.net/hphotos-ak-snc7/598494_491604414195775_1512323386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0968" y="7092280"/>
            <a:ext cx="320474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240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146AA8-4908-4C2D-8F18-89635895330F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  <p:cxnSp>
        <p:nvCxnSpPr>
          <p:cNvPr id="11" name="直線接點 10"/>
          <p:cNvCxnSpPr/>
          <p:nvPr/>
        </p:nvCxnSpPr>
        <p:spPr>
          <a:xfrm>
            <a:off x="333375" y="1258888"/>
            <a:ext cx="61198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196" name="文字方塊 1"/>
          <p:cNvSpPr txBox="1">
            <a:spLocks noChangeArrowheads="1"/>
          </p:cNvSpPr>
          <p:nvPr/>
        </p:nvSpPr>
        <p:spPr bwMode="auto">
          <a:xfrm>
            <a:off x="765175" y="1728788"/>
            <a:ext cx="532765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TW" altLang="zh-TW" sz="140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☆</a:t>
            </a:r>
            <a:r>
              <a:rPr lang="zh-TW" altLang="en-US" sz="140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小鳳飛飛～方寧：</a:t>
            </a:r>
            <a:endParaRPr lang="en-US" altLang="zh-TW" sz="140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eaLnBrk="1" hangingPunct="1">
              <a:lnSpc>
                <a:spcPct val="150000"/>
              </a:lnSpc>
            </a:pPr>
            <a:endParaRPr lang="en-US" altLang="zh-TW" sz="140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eaLnBrk="1" hangingPunct="1">
              <a:lnSpc>
                <a:spcPct val="150000"/>
              </a:lnSpc>
            </a:pPr>
            <a:endParaRPr lang="en-US" altLang="zh-TW" sz="140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eaLnBrk="1" hangingPunct="1">
              <a:lnSpc>
                <a:spcPct val="150000"/>
              </a:lnSpc>
            </a:pPr>
            <a:endParaRPr lang="en-US" altLang="zh-TW" sz="140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  <a:p>
            <a:pPr eaLnBrk="1" hangingPunct="1">
              <a:lnSpc>
                <a:spcPct val="150000"/>
              </a:lnSpc>
            </a:pPr>
            <a:endParaRPr lang="zh-TW" altLang="en-US" sz="140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8197" name="矩形 3"/>
          <p:cNvSpPr>
            <a:spLocks noChangeArrowheads="1"/>
          </p:cNvSpPr>
          <p:nvPr/>
        </p:nvSpPr>
        <p:spPr bwMode="auto">
          <a:xfrm>
            <a:off x="765175" y="2195513"/>
            <a:ext cx="540067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小學時期非常崇拜鳳飛飛在螢光幕演唱表演，也深受鳳飛飛唱歌影響，從轉音技巧，嘴型，動作變化加以揣摩，演唱鳳飛飛的歌曲歌聲中便有了鳳飛飛的元素，特別是仿鳳飛飛式造型演唱相似度達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90%</a:t>
            </a: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，故有小鳳飛飛的封號，善於以偶像鳳飛飛型態演唱頗受</a:t>
            </a:r>
            <a:r>
              <a:rPr lang="zh-TW" altLang="zh-TW" sz="1400" dirty="0" smtClean="0">
                <a:latin typeface="標楷體" pitchFamily="65" charset="-120"/>
                <a:ea typeface="標楷體" pitchFamily="65" charset="-120"/>
              </a:rPr>
              <a:t>好評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並在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超級模王大道二節目中展露頭角</a:t>
            </a:r>
            <a:r>
              <a:rPr lang="zh-TW" altLang="en-US" sz="1400" dirty="0" smtClean="0">
                <a:latin typeface="標楷體" pitchFamily="65" charset="-120"/>
                <a:ea typeface="標楷體" pitchFamily="65" charset="-120"/>
              </a:rPr>
              <a:t>。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4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400" dirty="0">
                <a:latin typeface="標楷體" pitchFamily="65" charset="-120"/>
                <a:ea typeface="標楷體" pitchFamily="65" charset="-120"/>
              </a:rPr>
            </a:b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出生地是客家鄉鎮的美濃鎮，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2006</a:t>
            </a: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年因在客委會舉辦客家歌曲挑戰賽與客語作曲老師傅民雄先生結緣，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2008</a:t>
            </a: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年發行了個人第一張客語流行情意專輯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。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4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400" dirty="0">
                <a:latin typeface="標楷體" pitchFamily="65" charset="-120"/>
                <a:ea typeface="標楷體" pitchFamily="65" charset="-120"/>
              </a:rPr>
            </a:b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演唱時間有近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20</a:t>
            </a: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年，由早期的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pub</a:t>
            </a: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，餐廳開始到現在的露天咖啡店，為常態性駐唱歌手，目前平日參與高市港都大歌廳參與演出，同時擔任婚宴，跨年尾牙以及大小型活動主持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1400" dirty="0">
                <a:latin typeface="標楷體" pitchFamily="65" charset="-120"/>
                <a:ea typeface="標楷體" pitchFamily="65" charset="-120"/>
              </a:rPr>
              <a:t>歌手演唱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400" dirty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400" dirty="0">
                <a:latin typeface="標楷體" pitchFamily="65" charset="-120"/>
                <a:ea typeface="標楷體" pitchFamily="65" charset="-120"/>
              </a:rPr>
            </a:b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1400" dirty="0">
                <a:latin typeface="標楷體" pitchFamily="65" charset="-120"/>
                <a:ea typeface="標楷體" pitchFamily="65" charset="-120"/>
              </a:rPr>
            </a:br>
            <a:endParaRPr lang="zh-TW" altLang="en-US" sz="1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69938" y="5426075"/>
            <a:ext cx="2803525" cy="32940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重要紀事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 :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年高市夜合季客家巡回活動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客家金曲演唱會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夜合季六龜國小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主持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夜合季甲仙活動廣場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主持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夜合季衫林大愛園區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演唱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月：北區國稅局基隆市分局租稅宣導演唱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月：美濃粄條節演唱；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月：內門煙火晚會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2012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月：八德市樂夜悅美麗金曲晚會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2012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1300" dirty="0">
                <a:latin typeface="標楷體" pitchFamily="65" charset="-120"/>
                <a:ea typeface="標楷體" pitchFamily="65" charset="-120"/>
              </a:rPr>
              <a:t>月：龜山鄉金曲仲夏夜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199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0800" y="5432425"/>
            <a:ext cx="2192338" cy="328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字方塊 11"/>
          <p:cNvSpPr txBox="1"/>
          <p:nvPr/>
        </p:nvSpPr>
        <p:spPr>
          <a:xfrm>
            <a:off x="0" y="467544"/>
            <a:ext cx="6858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藝人簡介</a:t>
            </a:r>
          </a:p>
        </p:txBody>
      </p:sp>
    </p:spTree>
    <p:extLst>
      <p:ext uri="{BB962C8B-B14F-4D97-AF65-F5344CB8AC3E}">
        <p14:creationId xmlns:p14="http://schemas.microsoft.com/office/powerpoint/2010/main" xmlns="" val="3095180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647E-B734-4281-9155-605EE598EA63}" type="slidenum">
              <a:rPr lang="zh-TW" altLang="en-US" smtClean="0">
                <a:solidFill>
                  <a:schemeClr val="tx1"/>
                </a:solidFill>
              </a:rPr>
              <a:pPr/>
              <a:t>3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85794" y="1785918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dirty="0" smtClean="0"/>
          </a:p>
          <a:p>
            <a:endParaRPr lang="en-US" altLang="zh-TW" dirty="0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836613" y="1476375"/>
            <a:ext cx="5184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625475" indent="-444500"/>
            <a:r>
              <a:rPr lang="zh-TW" altLang="zh-TW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創作才女</a:t>
            </a:r>
            <a:r>
              <a:rPr kumimoji="0"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～吳南穎：</a:t>
            </a:r>
            <a:endParaRPr lang="zh-TW" altLang="en-US" dirty="0"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0" y="467544"/>
            <a:ext cx="6858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藝人簡介</a:t>
            </a:r>
          </a:p>
        </p:txBody>
      </p:sp>
      <p:cxnSp>
        <p:nvCxnSpPr>
          <p:cNvPr id="15" name="直線接點 14"/>
          <p:cNvCxnSpPr/>
          <p:nvPr/>
        </p:nvCxnSpPr>
        <p:spPr>
          <a:xfrm>
            <a:off x="333375" y="1258888"/>
            <a:ext cx="61198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08252653"/>
              </p:ext>
            </p:extLst>
          </p:nvPr>
        </p:nvGraphicFramePr>
        <p:xfrm>
          <a:off x="500042" y="1979712"/>
          <a:ext cx="5786478" cy="6665952"/>
        </p:xfrm>
        <a:graphic>
          <a:graphicData uri="http://schemas.openxmlformats.org/drawingml/2006/table">
            <a:tbl>
              <a:tblPr/>
              <a:tblGrid>
                <a:gridCol w="1418500"/>
                <a:gridCol w="2062641"/>
                <a:gridCol w="2305337"/>
              </a:tblGrid>
              <a:tr h="326186">
                <a:tc rowSpan="3"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US" sz="1200" kern="1200" dirty="0">
                          <a:latin typeface="標楷體" pitchFamily="65" charset="-120"/>
                          <a:ea typeface="標楷體" pitchFamily="65" charset="-120"/>
                          <a:cs typeface="Arial Unicode MS"/>
                        </a:rPr>
                        <a:t>  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zh-TW" altLang="en-US" sz="1200" kern="100" dirty="0" smtClean="0">
                          <a:latin typeface="標楷體" pitchFamily="65" charset="-120"/>
                          <a:ea typeface="標楷體" pitchFamily="65" charset="-120"/>
                          <a:cs typeface="新細明體"/>
                        </a:rPr>
                        <a:t>女歌手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吳南穎</a:t>
                      </a: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zh-TW" altLang="en-US" sz="1200" kern="100" dirty="0" smtClean="0">
                          <a:latin typeface="標楷體" pitchFamily="65" charset="-120"/>
                          <a:ea typeface="標楷體" pitchFamily="65" charset="-120"/>
                          <a:cs typeface="新細明體"/>
                        </a:rPr>
                        <a:t>歌手簡介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0677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2011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年拿下了行政院新聞局旗艦新人流行音樂補助，發行了首張專輯「我只是吳南穎」。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受到第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23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屆金曲獎肯定入圍最佳新人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，在典禮上以鋼琴自彈自唱演出自創曲「透明人」，緊接著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第三屆金音獎更入圍「最佳創作歌手」、「最佳新人」、「最佳民謠單曲」三項肯定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。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453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演出經歷</a:t>
                      </a: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2006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年蕭亞軒跨年演唱會合聲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2006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年謝銘祐創作專輯合聲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2008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年黃妃「有閒來坐」專輯和聲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2008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年霹靂布袋戲龍戰八荒片頭曲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-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江山和聲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2009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年黃妃「黃妃的歌」專輯和聲、專輯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VOCAL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製作（入圍金曲獎最佳專輯製作）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2009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年戴梅君「斷線風箏」專輯和聲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2009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年台灣英雄傳之決戰西拉雅戲劇原創音樂歌曲演唱、和聲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2009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年大愛「幸福的臉」兒童專輯和聲（金曲獎最佳兒童專輯）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2009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年泳兒「交杯酒」和聲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2009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年李星諾個人專輯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EP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專輯配唱「英雄」、「小時後的天空」、「感激」。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年曾心梅「牽線」專輯和聲（入圍金曲獎最佳女演唱人）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OVERSODE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樂團「毀滅倒數」和聲、專輯製作人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年陳小霞演唱會和聲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年卓依婷唱片和聲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年尬舞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Online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主題曲朱俐靜、張依安、郭少軒、陳怡帆、潘雅芳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Sexy Girl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和聲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POPA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片尾曲張芸京演唱配唱製作人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年黃妃「夜半暝」、「相思聲聲」、「花抹開月抹圓」合聲編寫及合聲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2010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年陳小霞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Composer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個人演唱會合聲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2011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Linda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「愛噢愛」合聲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2011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年鍾漢良新專輯合聲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2011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年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『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我只是吳南穎</a:t>
                      </a:r>
                      <a:r>
                        <a:rPr lang="en-US" altLang="zh-TW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』</a:t>
                      </a:r>
                      <a:r>
                        <a:rPr lang="zh-TW" altLang="en-US" sz="12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專輯發行</a:t>
                      </a:r>
                      <a:endParaRPr lang="en-US" altLang="zh-TW" sz="1200" b="0" spc="-15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http://www.bliayad.org.tw/images/event/event_68_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696" y="2098814"/>
            <a:ext cx="1008112" cy="150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2549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647E-B734-4281-9155-605EE598EA63}" type="slidenum">
              <a:rPr lang="zh-TW" altLang="en-US" smtClean="0">
                <a:solidFill>
                  <a:schemeClr val="tx1"/>
                </a:solidFill>
              </a:rPr>
              <a:pPr/>
              <a:t>4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85794" y="1785918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dirty="0" smtClean="0"/>
          </a:p>
          <a:p>
            <a:endParaRPr lang="en-US" altLang="zh-TW" dirty="0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836613" y="1476375"/>
            <a:ext cx="5184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625475" indent="-444500"/>
            <a:r>
              <a:rPr lang="zh-TW" altLang="zh-TW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新生代國樂少女樂團</a:t>
            </a:r>
            <a:r>
              <a:rPr kumimoji="0"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～六樂弦：</a:t>
            </a:r>
            <a:endParaRPr lang="zh-TW" altLang="en-US" dirty="0"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0" y="467544"/>
            <a:ext cx="6858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藝人簡介</a:t>
            </a:r>
          </a:p>
        </p:txBody>
      </p:sp>
      <p:cxnSp>
        <p:nvCxnSpPr>
          <p:cNvPr id="15" name="直線接點 14"/>
          <p:cNvCxnSpPr/>
          <p:nvPr/>
        </p:nvCxnSpPr>
        <p:spPr>
          <a:xfrm>
            <a:off x="333375" y="1258888"/>
            <a:ext cx="61198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00739444"/>
              </p:ext>
            </p:extLst>
          </p:nvPr>
        </p:nvGraphicFramePr>
        <p:xfrm>
          <a:off x="500042" y="1979712"/>
          <a:ext cx="5786478" cy="6590532"/>
        </p:xfrm>
        <a:graphic>
          <a:graphicData uri="http://schemas.openxmlformats.org/drawingml/2006/table">
            <a:tbl>
              <a:tblPr/>
              <a:tblGrid>
                <a:gridCol w="1418500"/>
                <a:gridCol w="2062641"/>
                <a:gridCol w="2305337"/>
              </a:tblGrid>
              <a:tr h="326186">
                <a:tc rowSpan="3"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US" sz="1200" kern="1200" dirty="0">
                          <a:latin typeface="標楷體" pitchFamily="65" charset="-120"/>
                          <a:ea typeface="標楷體" pitchFamily="65" charset="-120"/>
                          <a:cs typeface="Arial Unicode MS"/>
                        </a:rPr>
                        <a:t>  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zh-TW" altLang="en-US" sz="1200" kern="100" dirty="0" smtClean="0">
                          <a:latin typeface="標楷體" pitchFamily="65" charset="-120"/>
                          <a:ea typeface="標楷體" pitchFamily="65" charset="-120"/>
                          <a:cs typeface="新細明體"/>
                        </a:rPr>
                        <a:t>女團體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六樂弦</a:t>
                      </a: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zh-TW" altLang="en-US" sz="1200" kern="100" dirty="0" smtClean="0">
                          <a:latin typeface="標楷體" pitchFamily="65" charset="-120"/>
                          <a:ea typeface="標楷體" pitchFamily="65" charset="-120"/>
                          <a:cs typeface="新細明體"/>
                        </a:rPr>
                        <a:t>歌手簡介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72389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　　新生代少女團體「六樂弦」由ㄚㄚ、安東、點點、幫幫、恩恩、阿教等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6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位平均年齡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21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歲的青春美少女組成，以古箏、笛子、琵琶、二胡、三弦、中阮等樂器演奏，樂曲中融入了舞蹈、唱歌及彈奏，顛覆一般人對傳統國樂的刻板印象，以輕快性感的節奏，刻劃出傳統國樂新樂章。</a:t>
                      </a:r>
                      <a:b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　　六樂弦於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月發行最新專輯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&lt;&lt;Pretty&gt;&gt;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，目前還在就讀大學的美少女們早在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年前就已經被經紀公司相中成軍訓練，甚至在出道前就已吸引六家企業龍頭邀請擔任代言。</a:t>
                      </a:r>
                      <a:endParaRPr lang="zh-TW" altLang="en-US" sz="12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453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演出經歷</a:t>
                      </a: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2013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國際動漫節開幕表演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﻿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2013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金山財神廟代言訪問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2013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民視新聞台專訪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2013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國際動漫節代言人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2013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技嘉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GIGABYTE2012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尾牙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2013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墾丁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感恩跨年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「獅的守護 傳遞幸福」用愛迎向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2013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獅子會國際理事活動代言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嘉義市國際管樂節演出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中國淮安大長江交流晚會演出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嘉義市國樂節代言人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金蘭醬油年度代言人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百家珍健康醋年度代言人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台鹽海洋鹼性離子水廣告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Every8D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互動資通形象大使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台鹽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Beauty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保養品年度代言人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第三屆龍騰太平推廣保存古農物活動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桃園客家文化節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-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客藝傳揚．鬧熱桃園</a:t>
                      </a:r>
                      <a:endParaRPr lang="en-US" altLang="zh-TW" sz="12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 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GGM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羊乳及國產羊肉行銷推廣活動代言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各大綜藝節目錄影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黃金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300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秒、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Power Sunday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、娛樂百分百、快樂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everyday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、 財神大地主、百戰百勝等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各大電台錄音</a:t>
                      </a:r>
                      <a:r>
                        <a:rPr lang="en-US" altLang="zh-TW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lang="zh-TW" altLang="en-US" sz="12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亞洲電台、中國廣播電台、教育電台、中央廣播電台、城市廣播電台、環宇電台等</a:t>
                      </a:r>
                      <a:endParaRPr lang="zh-TW" altLang="en-US" sz="12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http://sphotos-h.ak.fbcdn.net/hphotos-ak-prn1/16207_515189198514237_623860651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688" y="2267744"/>
            <a:ext cx="11775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087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647E-B734-4281-9155-605EE598EA63}" type="slidenum">
              <a:rPr lang="zh-TW" altLang="en-US" smtClean="0">
                <a:solidFill>
                  <a:schemeClr val="tx1"/>
                </a:solidFill>
              </a:rPr>
              <a:pPr/>
              <a:t>5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85794" y="1785918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dirty="0" smtClean="0"/>
          </a:p>
          <a:p>
            <a:endParaRPr lang="en-US" altLang="zh-TW" dirty="0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836613" y="1476375"/>
            <a:ext cx="5184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625475" indent="-444500"/>
            <a:r>
              <a:rPr lang="zh-TW" altLang="zh-TW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主持人</a:t>
            </a:r>
            <a:r>
              <a:rPr kumimoji="0"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～黃奕嘉：</a:t>
            </a:r>
            <a:endParaRPr lang="zh-TW" altLang="en-US" dirty="0"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0" y="467544"/>
            <a:ext cx="6858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藝人簡介</a:t>
            </a:r>
          </a:p>
        </p:txBody>
      </p:sp>
      <p:cxnSp>
        <p:nvCxnSpPr>
          <p:cNvPr id="15" name="直線接點 14"/>
          <p:cNvCxnSpPr/>
          <p:nvPr/>
        </p:nvCxnSpPr>
        <p:spPr>
          <a:xfrm>
            <a:off x="333375" y="1258888"/>
            <a:ext cx="61198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836611" y="4058044"/>
            <a:ext cx="5328691" cy="4633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+mj-lt"/>
              <a:buAutoNum type="arabicPeriod" startAt="4"/>
            </a:pPr>
            <a:r>
              <a:rPr lang="zh-TW" altLang="zh-TW" sz="1300" dirty="0" smtClean="0">
                <a:latin typeface="標楷體" pitchFamily="65" charset="-120"/>
                <a:ea typeface="標楷體" pitchFamily="65" charset="-120"/>
              </a:rPr>
              <a:t>主持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經歷：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台北花博《百合戀》戲前文化導聆 主持人（屏風表演班與原舞團共同製作歌舞劇，超過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30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萬人次觀賞，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日起，導聆主持超過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70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場次，超過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萬人次聆聽）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年將心照亮千萬晴扶輪慈善校園演唱會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2009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年讓台灣更美扶輪慈善校園演唱會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勞委會職訓局視障按摩季開幕記者會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勞委會職訓局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30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週年慶祝開幕儀式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勞委會職訓局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30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週年慶祝園遊會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勞委會職訓局中秋型錄發表暨多元購好玩網站啟用記者會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台北縣原民局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舞動原音‧酷炫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300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樂團活動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台北燈節公共藝術南區牯嶺南海暗夜燈物語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板橋區公所視障按摩小棧開幕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台北縣光仁二手商品庇護工場開幕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新北市勞工局庇護工場柚見中秋嘉年華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台北縣勞工局庇護工場產品嘉年華 主持人</a:t>
            </a:r>
          </a:p>
          <a:p>
            <a:pPr marL="742950" lvl="1" indent="-285750">
              <a:lnSpc>
                <a:spcPct val="120000"/>
              </a:lnSpc>
              <a:buFont typeface="Wingdings" pitchFamily="2" charset="2"/>
              <a:buChar char="Ø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善牧基金會雙溪扶輪社耶誕晚會 主持人</a:t>
            </a:r>
          </a:p>
          <a:p>
            <a:pPr>
              <a:lnSpc>
                <a:spcPct val="120000"/>
              </a:lnSpc>
            </a:pPr>
            <a:endParaRPr lang="zh-TW" altLang="zh-TW" sz="13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 descr="0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8004" y="1484312"/>
            <a:ext cx="1783384" cy="269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836613" y="1844675"/>
            <a:ext cx="3429000" cy="223279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姓名：黃 奕 嘉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藝名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&amp;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英文暱稱：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AIR</a:t>
            </a:r>
            <a:br>
              <a:rPr lang="en-US" altLang="zh-TW" sz="1300" dirty="0">
                <a:latin typeface="標楷體" pitchFamily="65" charset="-120"/>
                <a:ea typeface="標楷體" pitchFamily="65" charset="-120"/>
              </a:rPr>
            </a:b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現職：演員、主持人、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TMBA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月刊專欄作家、行天宮通訊專欄作家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表演訓練經歷：北藝大電影演員培訓班（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年）、屏風表演班「小戲大作」基本演員（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年）、明星藝能學園綜藝班（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2010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年）、華視演員訓練班第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33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期（</a:t>
            </a:r>
            <a:r>
              <a:rPr lang="en-US" altLang="zh-TW" sz="1300" dirty="0">
                <a:latin typeface="標楷體" pitchFamily="65" charset="-120"/>
                <a:ea typeface="標楷體" pitchFamily="65" charset="-120"/>
              </a:rPr>
              <a:t>2000</a:t>
            </a:r>
            <a:r>
              <a:rPr lang="zh-TW" altLang="zh-TW" sz="1300" dirty="0">
                <a:latin typeface="標楷體" pitchFamily="65" charset="-120"/>
                <a:ea typeface="標楷體" pitchFamily="65" charset="-120"/>
              </a:rPr>
              <a:t>年）</a:t>
            </a:r>
            <a:endParaRPr lang="en-US" altLang="zh-TW" sz="13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454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647E-B734-4281-9155-605EE598EA63}" type="slidenum">
              <a:rPr lang="zh-TW" altLang="en-US" smtClean="0">
                <a:solidFill>
                  <a:schemeClr val="tx1"/>
                </a:solidFill>
              </a:rPr>
              <a:pPr/>
              <a:t>6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85794" y="1785918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dirty="0" smtClean="0"/>
          </a:p>
          <a:p>
            <a:endParaRPr lang="en-US" altLang="zh-TW" dirty="0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836613" y="1476375"/>
            <a:ext cx="5184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625475" indent="-444500"/>
            <a:r>
              <a:rPr lang="zh-TW" altLang="zh-TW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☆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主持人</a:t>
            </a:r>
            <a:r>
              <a:rPr kumimoji="0" lang="zh-TW" altLang="en-US" dirty="0" smtClean="0">
                <a:latin typeface="標楷體" pitchFamily="65" charset="-120"/>
                <a:ea typeface="標楷體" pitchFamily="65" charset="-120"/>
                <a:cs typeface="新細明體" pitchFamily="18" charset="-120"/>
              </a:rPr>
              <a:t>～藍舞絲：</a:t>
            </a:r>
            <a:endParaRPr lang="zh-TW" altLang="en-US" dirty="0"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0" y="467544"/>
            <a:ext cx="6858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藝人簡介</a:t>
            </a:r>
          </a:p>
        </p:txBody>
      </p:sp>
      <p:cxnSp>
        <p:nvCxnSpPr>
          <p:cNvPr id="15" name="直線接點 14"/>
          <p:cNvCxnSpPr/>
          <p:nvPr/>
        </p:nvCxnSpPr>
        <p:spPr>
          <a:xfrm>
            <a:off x="333375" y="1258888"/>
            <a:ext cx="61198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54566664"/>
              </p:ext>
            </p:extLst>
          </p:nvPr>
        </p:nvGraphicFramePr>
        <p:xfrm>
          <a:off x="500042" y="1979712"/>
          <a:ext cx="5786478" cy="6491100"/>
        </p:xfrm>
        <a:graphic>
          <a:graphicData uri="http://schemas.openxmlformats.org/drawingml/2006/table">
            <a:tbl>
              <a:tblPr/>
              <a:tblGrid>
                <a:gridCol w="1418500"/>
                <a:gridCol w="2062641"/>
                <a:gridCol w="2305337"/>
              </a:tblGrid>
              <a:tr h="326186">
                <a:tc rowSpan="3"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US" sz="1200" kern="1200" dirty="0">
                          <a:latin typeface="標楷體" pitchFamily="65" charset="-120"/>
                          <a:ea typeface="標楷體" pitchFamily="65" charset="-120"/>
                          <a:cs typeface="Arial Unicode MS"/>
                        </a:rPr>
                        <a:t>  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zh-TW" altLang="en-US" sz="1200" kern="100" dirty="0" smtClean="0">
                          <a:latin typeface="標楷體" pitchFamily="65" charset="-120"/>
                          <a:ea typeface="標楷體" pitchFamily="65" charset="-120"/>
                          <a:cs typeface="新細明體"/>
                        </a:rPr>
                        <a:t>女主持人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藍舞絲</a:t>
                      </a: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1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zh-TW" altLang="en-US" sz="1200" kern="100" dirty="0" smtClean="0">
                          <a:latin typeface="標楷體" pitchFamily="65" charset="-120"/>
                          <a:ea typeface="標楷體" pitchFamily="65" charset="-120"/>
                          <a:cs typeface="新細明體"/>
                        </a:rPr>
                        <a:t>簡介</a:t>
                      </a:r>
                      <a:endParaRPr lang="zh-TW" sz="1200" kern="100" dirty="0">
                        <a:latin typeface="標楷體" pitchFamily="65" charset="-120"/>
                        <a:ea typeface="標楷體" pitchFamily="65" charset="-120"/>
                        <a:cs typeface="新細明體"/>
                      </a:endParaRP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0758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姓名：藍舞絲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布農族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  <a:p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學歷：碩士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畢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  <a:p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專長：主持、舞蹈、歌唱、評審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風格：依活動型態而調整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54533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經歷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  <a:cs typeface="+mn-cs"/>
                      </a:endParaRPr>
                    </a:p>
                  </a:txBody>
                  <a:tcPr marL="57630" marR="576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主持：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大華科大街舞大賽主持人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大華科大歌唱比賽主持人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大華科大畢業典禮司儀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2010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鄧雨賢音樂節主持人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2011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台北林業展記者會主持人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五峰「原來泰會唱」主持人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烏來「感恩節晚會」主持人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台北市「第三屆娜魯灣新秀歌唱大賽」主持人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2.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活動表演：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原住民舞蹈演出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婚紗拍攝模特兒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水蜜桃親善大使代言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台北</a:t>
                      </a: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101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歌唱演出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台北舞蝶館站台演出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尖石柿子節晚會表演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五峰「原來泰會唱」歌唱演出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原民台「</a:t>
                      </a: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8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點怎麼能夠」節目來賓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b="0" dirty="0" smtClean="0">
                          <a:solidFill>
                            <a:schemeClr val="tx1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榮民節頒獎活動歌唱演出</a:t>
                      </a:r>
                      <a:endParaRPr lang="en-US" altLang="zh-TW" sz="1200" b="0" dirty="0" smtClean="0">
                        <a:solidFill>
                          <a:schemeClr val="tx1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l"/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3.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比賽：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 algn="l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2008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超級星光大道第六屆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20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強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 algn="l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2010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全國原住民歌舞劇競賽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-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優勝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 algn="l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2009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竹塹公主選拔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-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優勝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 algn="l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2011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尖石鄉柿子節歌唱大賽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-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冠軍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 algn="l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水蜜桃親善大使</a:t>
                      </a: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-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冠軍</a:t>
                      </a:r>
                      <a:endParaRPr lang="en-US" altLang="zh-TW" sz="1200" b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171450" indent="-171450" algn="l">
                        <a:buFont typeface="Wingdings" pitchFamily="2" charset="2"/>
                        <a:buChar char="Ø"/>
                      </a:pPr>
                      <a:r>
                        <a:rPr lang="en-US" altLang="zh-TW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2012</a:t>
                      </a:r>
                      <a:r>
                        <a:rPr lang="zh-TW" altLang="en-US" sz="1200" b="0" dirty="0" smtClean="0">
                          <a:latin typeface="標楷體" pitchFamily="65" charset="-120"/>
                          <a:ea typeface="標楷體" pitchFamily="65" charset="-120"/>
                        </a:rPr>
                        <a:t>獲獎優秀榮民子女楷模</a:t>
                      </a:r>
                    </a:p>
                  </a:txBody>
                  <a:tcPr marL="57630" marR="576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http://sphotos-h.ak.fbcdn.net/hphotos-ak-ash3/20708_547833328578938_1366036458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696" y="2109083"/>
            <a:ext cx="1014378" cy="151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871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7791</TotalTime>
  <Words>1090</Words>
  <Application>Microsoft Office PowerPoint</Application>
  <PresentationFormat>如螢幕大小 (4:3)</PresentationFormat>
  <Paragraphs>152</Paragraphs>
  <Slides>6</Slides>
  <Notes>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Terry</dc:creator>
  <cp:lastModifiedBy>a00090</cp:lastModifiedBy>
  <cp:revision>340</cp:revision>
  <dcterms:created xsi:type="dcterms:W3CDTF">2011-01-10T02:40:31Z</dcterms:created>
  <dcterms:modified xsi:type="dcterms:W3CDTF">2013-04-12T01:16:17Z</dcterms:modified>
</cp:coreProperties>
</file>